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Default Extension="jpg" ContentType="image/jpg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00" b="1" i="0">
                <a:solidFill>
                  <a:srgbClr val="231F20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rgbClr val="231F20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00" b="1" i="0">
                <a:solidFill>
                  <a:srgbClr val="231F20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00" b="1" i="0">
                <a:solidFill>
                  <a:srgbClr val="231F20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915648" y="1351614"/>
            <a:ext cx="4456703" cy="1463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400" b="1" i="0">
                <a:solidFill>
                  <a:srgbClr val="231F20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299329" y="3384904"/>
            <a:ext cx="9689340" cy="5251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rgbClr val="231F20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jpg"/><Relationship Id="rId6" Type="http://schemas.openxmlformats.org/officeDocument/2006/relationships/image" Target="../media/image35.jpg"/><Relationship Id="rId7" Type="http://schemas.openxmlformats.org/officeDocument/2006/relationships/image" Target="../media/image36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98160" cy="10295255"/>
            <a:chOff x="0" y="0"/>
            <a:chExt cx="18298160" cy="102952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95905" y="6459426"/>
              <a:ext cx="2501922" cy="38352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382080" cy="46227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236347" y="3202268"/>
              <a:ext cx="9810750" cy="0"/>
            </a:xfrm>
            <a:custGeom>
              <a:avLst/>
              <a:gdLst/>
              <a:ahLst/>
              <a:cxnLst/>
              <a:rect l="l" t="t" r="r" b="b"/>
              <a:pathLst>
                <a:path w="9810750" h="0">
                  <a:moveTo>
                    <a:pt x="0" y="0"/>
                  </a:moveTo>
                  <a:lnTo>
                    <a:pt x="9810749" y="0"/>
                  </a:lnTo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29050" y="206322"/>
              <a:ext cx="1390649" cy="136207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228127" y="3575233"/>
            <a:ext cx="5831840" cy="110236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493770" algn="l"/>
              </a:tabLst>
            </a:pPr>
            <a:r>
              <a:rPr dirty="0" sz="7050" spc="-80"/>
              <a:t>L</a:t>
            </a:r>
            <a:r>
              <a:rPr dirty="0" sz="7050" spc="-165"/>
              <a:t>E</a:t>
            </a:r>
            <a:r>
              <a:rPr dirty="0" sz="7050" spc="-484"/>
              <a:t>T</a:t>
            </a:r>
            <a:r>
              <a:rPr dirty="0" sz="7050" spc="175"/>
              <a:t>H</a:t>
            </a:r>
            <a:r>
              <a:rPr dirty="0" sz="7050" spc="114"/>
              <a:t>A</a:t>
            </a:r>
            <a:r>
              <a:rPr dirty="0" sz="7050" spc="-770"/>
              <a:t>L</a:t>
            </a:r>
            <a:r>
              <a:rPr dirty="0" sz="7050"/>
              <a:t>	</a:t>
            </a:r>
            <a:r>
              <a:rPr dirty="0" sz="7050" spc="-130"/>
              <a:t>O</a:t>
            </a:r>
            <a:r>
              <a:rPr dirty="0" sz="7050" spc="405"/>
              <a:t>M</a:t>
            </a:r>
            <a:r>
              <a:rPr dirty="0" sz="7050" spc="-165"/>
              <a:t>E</a:t>
            </a:r>
            <a:r>
              <a:rPr dirty="0" sz="7050" spc="-745"/>
              <a:t>N</a:t>
            </a:r>
            <a:endParaRPr sz="7050"/>
          </a:p>
        </p:txBody>
      </p:sp>
      <p:sp>
        <p:nvSpPr>
          <p:cNvPr id="8" name="object 8"/>
          <p:cNvSpPr txBox="1"/>
          <p:nvPr/>
        </p:nvSpPr>
        <p:spPr>
          <a:xfrm>
            <a:off x="6443401" y="4683727"/>
            <a:ext cx="5400675" cy="32473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dirty="0" sz="16400" spc="390" b="1">
                <a:solidFill>
                  <a:srgbClr val="231F20"/>
                </a:solidFill>
                <a:latin typeface="Trebuchet MS"/>
                <a:cs typeface="Trebuchet MS"/>
              </a:rPr>
              <a:t>SHOP</a:t>
            </a:r>
            <a:endParaRPr sz="164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2470"/>
              </a:spcBef>
            </a:pPr>
            <a:r>
              <a:rPr dirty="0" sz="2650" spc="160" b="1">
                <a:solidFill>
                  <a:srgbClr val="231F20"/>
                </a:solidFill>
                <a:latin typeface="Tahoma"/>
                <a:cs typeface="Tahoma"/>
              </a:rPr>
              <a:t>LOCALHOST/LETHALOMEN</a:t>
            </a:r>
            <a:endParaRPr sz="26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394288" y="1542575"/>
            <a:ext cx="1864360" cy="2901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700" spc="200" b="1">
                <a:solidFill>
                  <a:srgbClr val="231F20"/>
                </a:solidFill>
                <a:latin typeface="Tahoma"/>
                <a:cs typeface="Tahoma"/>
              </a:rPr>
              <a:t>LETHAL</a:t>
            </a:r>
            <a:r>
              <a:rPr dirty="0" sz="1700" spc="155" b="1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1700" spc="204" b="1">
                <a:solidFill>
                  <a:srgbClr val="231F20"/>
                </a:solidFill>
                <a:latin typeface="Tahoma"/>
                <a:cs typeface="Tahoma"/>
              </a:rPr>
              <a:t>OMEN</a:t>
            </a:r>
            <a:endParaRPr sz="17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F4F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" y="5581392"/>
            <a:ext cx="4023582" cy="471334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46858" y="1227087"/>
            <a:ext cx="9394190" cy="15468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028950" algn="l"/>
              </a:tabLst>
            </a:pPr>
            <a:r>
              <a:rPr dirty="0" sz="9950" spc="-380"/>
              <a:t>WEB	</a:t>
            </a:r>
            <a:r>
              <a:rPr dirty="0" sz="9950" spc="-100"/>
              <a:t>TARTALOM</a:t>
            </a:r>
            <a:endParaRPr sz="995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019320" y="3127796"/>
          <a:ext cx="1400810" cy="57334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0175"/>
              </a:tblGrid>
              <a:tr h="822260">
                <a:tc>
                  <a:txBody>
                    <a:bodyPr/>
                    <a:lstStyle/>
                    <a:p>
                      <a:pPr marL="425450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dirty="0" sz="4250" spc="-490" b="1">
                          <a:solidFill>
                            <a:srgbClr val="363636"/>
                          </a:solidFill>
                          <a:latin typeface="Trebuchet MS"/>
                          <a:cs typeface="Trebuchet MS"/>
                        </a:rPr>
                        <a:t>01</a:t>
                      </a:r>
                      <a:endParaRPr sz="4250">
                        <a:latin typeface="Trebuchet MS"/>
                        <a:cs typeface="Trebuchet MS"/>
                      </a:endParaRPr>
                    </a:p>
                  </a:txBody>
                  <a:tcPr marL="0" marR="0" marB="0" marT="128905">
                    <a:solidFill>
                      <a:srgbClr val="CCCCCC"/>
                    </a:solidFill>
                  </a:tcPr>
                </a:tc>
              </a:tr>
              <a:tr h="839138">
                <a:tc>
                  <a:txBody>
                    <a:bodyPr/>
                    <a:lstStyle/>
                    <a:p>
                      <a:pPr algn="r" marR="423545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dirty="0" sz="4250" spc="-225" b="1">
                          <a:solidFill>
                            <a:srgbClr val="363636"/>
                          </a:solidFill>
                          <a:latin typeface="Trebuchet MS"/>
                          <a:cs typeface="Trebuchet MS"/>
                        </a:rPr>
                        <a:t>02</a:t>
                      </a:r>
                      <a:endParaRPr sz="4250">
                        <a:latin typeface="Trebuchet MS"/>
                        <a:cs typeface="Trebuchet MS"/>
                      </a:endParaRPr>
                    </a:p>
                  </a:txBody>
                  <a:tcPr marL="0" marR="0" marB="0" marT="103505">
                    <a:solidFill>
                      <a:srgbClr val="CCCCCC"/>
                    </a:solidFill>
                  </a:tcPr>
                </a:tc>
              </a:tr>
              <a:tr h="839138">
                <a:tc>
                  <a:txBody>
                    <a:bodyPr/>
                    <a:lstStyle/>
                    <a:p>
                      <a:pPr algn="r" marR="423545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dirty="0" sz="4250" spc="-225" b="1">
                          <a:solidFill>
                            <a:srgbClr val="363636"/>
                          </a:solidFill>
                          <a:latin typeface="Trebuchet MS"/>
                          <a:cs typeface="Trebuchet MS"/>
                        </a:rPr>
                        <a:t>03</a:t>
                      </a:r>
                      <a:endParaRPr sz="4250">
                        <a:latin typeface="Trebuchet MS"/>
                        <a:cs typeface="Trebuchet MS"/>
                      </a:endParaRPr>
                    </a:p>
                  </a:txBody>
                  <a:tcPr marL="0" marR="0" marB="0" marT="146050">
                    <a:solidFill>
                      <a:srgbClr val="CCCCCC"/>
                    </a:solidFill>
                  </a:tcPr>
                </a:tc>
              </a:tr>
              <a:tr h="794748">
                <a:tc>
                  <a:txBody>
                    <a:bodyPr/>
                    <a:lstStyle/>
                    <a:p>
                      <a:pPr algn="r" marR="421005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dirty="0" sz="4250" spc="-200" b="1">
                          <a:solidFill>
                            <a:srgbClr val="363636"/>
                          </a:solidFill>
                          <a:latin typeface="Trebuchet MS"/>
                          <a:cs typeface="Trebuchet MS"/>
                        </a:rPr>
                        <a:t>04</a:t>
                      </a:r>
                      <a:endParaRPr sz="4250">
                        <a:latin typeface="Trebuchet MS"/>
                        <a:cs typeface="Trebuchet MS"/>
                      </a:endParaRPr>
                    </a:p>
                  </a:txBody>
                  <a:tcPr marL="0" marR="0" marB="0" marT="103505">
                    <a:solidFill>
                      <a:srgbClr val="CCCCCC"/>
                    </a:solidFill>
                  </a:tcPr>
                </a:tc>
              </a:tr>
              <a:tr h="786559">
                <a:tc>
                  <a:txBody>
                    <a:bodyPr/>
                    <a:lstStyle/>
                    <a:p>
                      <a:pPr algn="r" marR="405130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dirty="0" sz="4250" spc="-235" b="1">
                          <a:solidFill>
                            <a:srgbClr val="363636"/>
                          </a:solidFill>
                          <a:latin typeface="Trebuchet MS"/>
                          <a:cs typeface="Trebuchet MS"/>
                        </a:rPr>
                        <a:t>05</a:t>
                      </a:r>
                      <a:endParaRPr sz="4250">
                        <a:latin typeface="Trebuchet MS"/>
                        <a:cs typeface="Trebuchet MS"/>
                      </a:endParaRPr>
                    </a:p>
                  </a:txBody>
                  <a:tcPr marL="0" marR="0" marB="0" marT="101600">
                    <a:solidFill>
                      <a:srgbClr val="CCCCCC"/>
                    </a:solidFill>
                  </a:tcPr>
                </a:tc>
              </a:tr>
              <a:tr h="780895">
                <a:tc>
                  <a:txBody>
                    <a:bodyPr/>
                    <a:lstStyle/>
                    <a:p>
                      <a:pPr algn="r" marR="397510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4250" spc="-170" b="1">
                          <a:solidFill>
                            <a:srgbClr val="363636"/>
                          </a:solidFill>
                          <a:latin typeface="Trebuchet MS"/>
                          <a:cs typeface="Trebuchet MS"/>
                        </a:rPr>
                        <a:t>06</a:t>
                      </a:r>
                      <a:endParaRPr sz="4250">
                        <a:latin typeface="Trebuchet MS"/>
                        <a:cs typeface="Trebuchet MS"/>
                      </a:endParaRPr>
                    </a:p>
                  </a:txBody>
                  <a:tcPr marL="0" marR="0" marB="0" marT="95885">
                    <a:solidFill>
                      <a:srgbClr val="CCCCCC"/>
                    </a:solidFill>
                  </a:tcPr>
                </a:tc>
              </a:tr>
              <a:tr h="870495">
                <a:tc>
                  <a:txBody>
                    <a:bodyPr/>
                    <a:lstStyle/>
                    <a:p>
                      <a:pPr algn="r" marR="424180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4250" spc="-385" b="1">
                          <a:solidFill>
                            <a:srgbClr val="363636"/>
                          </a:solidFill>
                          <a:latin typeface="Trebuchet MS"/>
                          <a:cs typeface="Trebuchet MS"/>
                        </a:rPr>
                        <a:t>07</a:t>
                      </a:r>
                      <a:endParaRPr sz="4250">
                        <a:latin typeface="Trebuchet MS"/>
                        <a:cs typeface="Trebuchet MS"/>
                      </a:endParaRPr>
                    </a:p>
                  </a:txBody>
                  <a:tcPr marL="0" marR="0" marB="0" marT="95885"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39031" y="0"/>
            <a:ext cx="2555839" cy="199277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2307590">
              <a:lnSpc>
                <a:spcPct val="100000"/>
              </a:lnSpc>
              <a:spcBef>
                <a:spcPts val="120"/>
              </a:spcBef>
              <a:tabLst>
                <a:tab pos="3779520" algn="l"/>
              </a:tabLst>
            </a:pPr>
            <a:r>
              <a:rPr dirty="0" spc="280"/>
              <a:t>KÁRTYA	</a:t>
            </a:r>
            <a:r>
              <a:rPr dirty="0" spc="380"/>
              <a:t>WEBSHOP</a:t>
            </a:r>
          </a:p>
          <a:p>
            <a:pPr marL="2294890">
              <a:lnSpc>
                <a:spcPct val="100000"/>
              </a:lnSpc>
              <a:spcBef>
                <a:spcPts val="5"/>
              </a:spcBef>
            </a:pPr>
            <a:endParaRPr sz="2900"/>
          </a:p>
          <a:p>
            <a:pPr marL="2307590">
              <a:lnSpc>
                <a:spcPct val="100000"/>
              </a:lnSpc>
              <a:tabLst>
                <a:tab pos="3500754" algn="l"/>
              </a:tabLst>
            </a:pPr>
            <a:r>
              <a:rPr dirty="0" spc="265"/>
              <a:t>JÁTÉK	</a:t>
            </a:r>
            <a:r>
              <a:rPr dirty="0" spc="290"/>
              <a:t>LEÍRÁS</a:t>
            </a:r>
          </a:p>
          <a:p>
            <a:pPr marL="2307590" marR="1143000">
              <a:lnSpc>
                <a:spcPct val="198900"/>
              </a:lnSpc>
              <a:spcBef>
                <a:spcPts val="370"/>
              </a:spcBef>
              <a:tabLst>
                <a:tab pos="3779520" algn="l"/>
                <a:tab pos="5435600" algn="l"/>
                <a:tab pos="7125334" algn="l"/>
              </a:tabLst>
            </a:pPr>
            <a:r>
              <a:rPr dirty="0" spc="605"/>
              <a:t>M</a:t>
            </a:r>
            <a:r>
              <a:rPr dirty="0" spc="325"/>
              <a:t>E</a:t>
            </a:r>
            <a:r>
              <a:rPr dirty="0" spc="459"/>
              <a:t>G</a:t>
            </a:r>
            <a:r>
              <a:rPr dirty="0" spc="500"/>
              <a:t>S</a:t>
            </a:r>
            <a:r>
              <a:rPr dirty="0" spc="215"/>
              <a:t>Z</a:t>
            </a:r>
            <a:r>
              <a:rPr dirty="0" spc="325"/>
              <a:t>E</a:t>
            </a:r>
            <a:r>
              <a:rPr dirty="0" spc="285"/>
              <a:t>R</a:t>
            </a:r>
            <a:r>
              <a:rPr dirty="0" spc="325"/>
              <a:t>E</a:t>
            </a:r>
            <a:r>
              <a:rPr dirty="0" spc="215"/>
              <a:t>Z</a:t>
            </a:r>
            <a:r>
              <a:rPr dirty="0" spc="320"/>
              <a:t>H</a:t>
            </a:r>
            <a:r>
              <a:rPr dirty="0" spc="325"/>
              <a:t>E</a:t>
            </a:r>
            <a:r>
              <a:rPr dirty="0" spc="204"/>
              <a:t>T</a:t>
            </a:r>
            <a:r>
              <a:rPr dirty="0" spc="290"/>
              <a:t>Ő</a:t>
            </a:r>
            <a:r>
              <a:rPr dirty="0"/>
              <a:t>	</a:t>
            </a:r>
            <a:r>
              <a:rPr dirty="0" spc="270"/>
              <a:t>K</a:t>
            </a:r>
            <a:r>
              <a:rPr dirty="0" spc="445"/>
              <a:t>Á</a:t>
            </a:r>
            <a:r>
              <a:rPr dirty="0" spc="285"/>
              <a:t>R</a:t>
            </a:r>
            <a:r>
              <a:rPr dirty="0" spc="204"/>
              <a:t>T</a:t>
            </a:r>
            <a:r>
              <a:rPr dirty="0" spc="280"/>
              <a:t>Y</a:t>
            </a:r>
            <a:r>
              <a:rPr dirty="0" spc="445"/>
              <a:t>Á</a:t>
            </a:r>
            <a:r>
              <a:rPr dirty="0" spc="25"/>
              <a:t>K</a:t>
            </a:r>
            <a:r>
              <a:rPr dirty="0"/>
              <a:t>	</a:t>
            </a:r>
            <a:r>
              <a:rPr dirty="0" spc="300"/>
              <a:t>L</a:t>
            </a:r>
            <a:r>
              <a:rPr dirty="0" spc="325"/>
              <a:t>E</a:t>
            </a:r>
            <a:r>
              <a:rPr dirty="0" spc="130"/>
              <a:t>Í</a:t>
            </a:r>
            <a:r>
              <a:rPr dirty="0" spc="285"/>
              <a:t>R</a:t>
            </a:r>
            <a:r>
              <a:rPr dirty="0" spc="445"/>
              <a:t>Á</a:t>
            </a:r>
            <a:r>
              <a:rPr dirty="0" spc="500"/>
              <a:t>S</a:t>
            </a:r>
            <a:r>
              <a:rPr dirty="0" spc="135"/>
              <a:t>A  </a:t>
            </a:r>
            <a:r>
              <a:rPr dirty="0" spc="280"/>
              <a:t>KÁRTYA	</a:t>
            </a:r>
            <a:r>
              <a:rPr dirty="0" spc="375"/>
              <a:t>ELADÁS</a:t>
            </a:r>
          </a:p>
          <a:p>
            <a:pPr marL="2307590" marR="4100195">
              <a:lnSpc>
                <a:spcPct val="212400"/>
              </a:lnSpc>
              <a:spcBef>
                <a:spcPts val="330"/>
              </a:spcBef>
              <a:tabLst>
                <a:tab pos="3779520" algn="l"/>
              </a:tabLst>
            </a:pPr>
            <a:r>
              <a:rPr dirty="0" spc="270"/>
              <a:t>K</a:t>
            </a:r>
            <a:r>
              <a:rPr dirty="0" spc="445"/>
              <a:t>Á</a:t>
            </a:r>
            <a:r>
              <a:rPr dirty="0" spc="285"/>
              <a:t>R</a:t>
            </a:r>
            <a:r>
              <a:rPr dirty="0" spc="204"/>
              <a:t>T</a:t>
            </a:r>
            <a:r>
              <a:rPr dirty="0" spc="280"/>
              <a:t>Y</a:t>
            </a:r>
            <a:r>
              <a:rPr dirty="0" spc="200"/>
              <a:t>A</a:t>
            </a:r>
            <a:r>
              <a:rPr dirty="0"/>
              <a:t>	</a:t>
            </a:r>
            <a:r>
              <a:rPr dirty="0" spc="459"/>
              <a:t>V</a:t>
            </a:r>
            <a:r>
              <a:rPr dirty="0" spc="445"/>
              <a:t>Á</a:t>
            </a:r>
            <a:r>
              <a:rPr dirty="0" spc="500"/>
              <a:t>S</a:t>
            </a:r>
            <a:r>
              <a:rPr dirty="0" spc="445"/>
              <a:t>Á</a:t>
            </a:r>
            <a:r>
              <a:rPr dirty="0" spc="285"/>
              <a:t>R</a:t>
            </a:r>
            <a:r>
              <a:rPr dirty="0" spc="300"/>
              <a:t>L</a:t>
            </a:r>
            <a:r>
              <a:rPr dirty="0" spc="445"/>
              <a:t>Á</a:t>
            </a:r>
            <a:r>
              <a:rPr dirty="0" spc="190"/>
              <a:t>S  </a:t>
            </a:r>
            <a:r>
              <a:rPr dirty="0" spc="280"/>
              <a:t>KÁRTYA	</a:t>
            </a:r>
            <a:r>
              <a:rPr dirty="0" spc="360"/>
              <a:t>CSERÉLÉS</a:t>
            </a:r>
          </a:p>
          <a:p>
            <a:pPr marL="2294890">
              <a:lnSpc>
                <a:spcPct val="100000"/>
              </a:lnSpc>
              <a:spcBef>
                <a:spcPts val="5"/>
              </a:spcBef>
            </a:pPr>
            <a:endParaRPr sz="2900"/>
          </a:p>
          <a:p>
            <a:pPr marL="2307590">
              <a:lnSpc>
                <a:spcPct val="100000"/>
              </a:lnSpc>
              <a:tabLst>
                <a:tab pos="4754880" algn="l"/>
                <a:tab pos="6669405" algn="l"/>
              </a:tabLst>
            </a:pPr>
            <a:r>
              <a:rPr dirty="0" spc="320"/>
              <a:t>GYŰJTEMÉNY	</a:t>
            </a:r>
            <a:r>
              <a:rPr dirty="0" spc="305"/>
              <a:t>EGYSZERŰ	</a:t>
            </a:r>
            <a:r>
              <a:rPr dirty="0" spc="350"/>
              <a:t>KÖVETHETŐSÉGE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126643" y="0"/>
            <a:ext cx="8171815" cy="7927975"/>
            <a:chOff x="10126643" y="0"/>
            <a:chExt cx="8171815" cy="79279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83871" y="0"/>
              <a:ext cx="5414280" cy="792796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26643" y="7338309"/>
              <a:ext cx="4876799" cy="51434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283164" y="2723011"/>
              <a:ext cx="4851400" cy="4794885"/>
            </a:xfrm>
            <a:custGeom>
              <a:avLst/>
              <a:gdLst/>
              <a:ahLst/>
              <a:cxnLst/>
              <a:rect l="l" t="t" r="r" b="b"/>
              <a:pathLst>
                <a:path w="4851400" h="4794884">
                  <a:moveTo>
                    <a:pt x="4851002" y="4794813"/>
                  </a:moveTo>
                  <a:lnTo>
                    <a:pt x="0" y="4794813"/>
                  </a:lnTo>
                  <a:lnTo>
                    <a:pt x="0" y="0"/>
                  </a:lnTo>
                  <a:lnTo>
                    <a:pt x="4851002" y="0"/>
                  </a:lnTo>
                  <a:lnTo>
                    <a:pt x="4851002" y="479481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58690" y="3342067"/>
              <a:ext cx="2551608" cy="2615284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7363914"/>
            <a:ext cx="2692548" cy="292308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82708" y="765479"/>
            <a:ext cx="8066405" cy="14630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213485" algn="l"/>
              </a:tabLst>
            </a:pPr>
            <a:r>
              <a:rPr dirty="0" spc="-760"/>
              <a:t>A	</a:t>
            </a:r>
            <a:r>
              <a:rPr dirty="0" spc="35"/>
              <a:t>WEBLAPRÓL</a:t>
            </a: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63633" y="2712999"/>
            <a:ext cx="94629" cy="9462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63633" y="3493696"/>
            <a:ext cx="94629" cy="9462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63633" y="4274392"/>
            <a:ext cx="94629" cy="9462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63633" y="7140291"/>
            <a:ext cx="94629" cy="9462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0283164" y="2723011"/>
            <a:ext cx="4851400" cy="47948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5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300">
              <a:latin typeface="Times New Roman"/>
              <a:cs typeface="Times New Roman"/>
            </a:endParaRPr>
          </a:p>
          <a:p>
            <a:pPr marL="166370">
              <a:lnSpc>
                <a:spcPct val="100000"/>
              </a:lnSpc>
              <a:spcBef>
                <a:spcPts val="3734"/>
              </a:spcBef>
            </a:pPr>
            <a:r>
              <a:rPr dirty="0" sz="4050" spc="509" b="1">
                <a:solidFill>
                  <a:srgbClr val="FDFAFA"/>
                </a:solidFill>
                <a:latin typeface="Trebuchet MS"/>
                <a:cs typeface="Trebuchet MS"/>
              </a:rPr>
              <a:t>FELHASZNÁLÓK</a:t>
            </a:r>
            <a:endParaRPr sz="405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82708" y="2510069"/>
            <a:ext cx="8105140" cy="5624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0520" marR="580390">
              <a:lnSpc>
                <a:spcPct val="111400"/>
              </a:lnSpc>
              <a:spcBef>
                <a:spcPts val="100"/>
              </a:spcBef>
            </a:pPr>
            <a:r>
              <a:rPr dirty="0" sz="2300" spc="14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dirty="0" sz="2300" spc="32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300" spc="260">
                <a:solidFill>
                  <a:srgbClr val="231F20"/>
                </a:solidFill>
                <a:latin typeface="Tahoma"/>
                <a:cs typeface="Tahoma"/>
              </a:rPr>
              <a:t>weblap</a:t>
            </a:r>
            <a:r>
              <a:rPr dirty="0" sz="2300" spc="32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300" spc="225">
                <a:solidFill>
                  <a:srgbClr val="231F20"/>
                </a:solidFill>
                <a:latin typeface="Tahoma"/>
                <a:cs typeface="Tahoma"/>
              </a:rPr>
              <a:t>responzív,</a:t>
            </a:r>
            <a:r>
              <a:rPr dirty="0" sz="2300" spc="33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300" spc="229">
                <a:solidFill>
                  <a:srgbClr val="231F20"/>
                </a:solidFill>
                <a:latin typeface="Tahoma"/>
                <a:cs typeface="Tahoma"/>
              </a:rPr>
              <a:t>asztali</a:t>
            </a:r>
            <a:r>
              <a:rPr dirty="0" sz="2300" spc="32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300" spc="235">
                <a:solidFill>
                  <a:srgbClr val="231F20"/>
                </a:solidFill>
                <a:latin typeface="Tahoma"/>
                <a:cs typeface="Tahoma"/>
              </a:rPr>
              <a:t>web</a:t>
            </a:r>
            <a:r>
              <a:rPr dirty="0" sz="2300" spc="33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300" spc="215">
                <a:solidFill>
                  <a:srgbClr val="231F20"/>
                </a:solidFill>
                <a:latin typeface="Tahoma"/>
                <a:cs typeface="Tahoma"/>
              </a:rPr>
              <a:t>és</a:t>
            </a:r>
            <a:r>
              <a:rPr dirty="0" sz="2300" spc="32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300" spc="270">
                <a:solidFill>
                  <a:srgbClr val="231F20"/>
                </a:solidFill>
                <a:latin typeface="Tahoma"/>
                <a:cs typeface="Tahoma"/>
              </a:rPr>
              <a:t>telefonos </a:t>
            </a:r>
            <a:r>
              <a:rPr dirty="0" sz="2300" spc="-70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300" spc="235">
                <a:solidFill>
                  <a:srgbClr val="231F20"/>
                </a:solidFill>
                <a:latin typeface="Tahoma"/>
                <a:cs typeface="Tahoma"/>
              </a:rPr>
              <a:t>web</a:t>
            </a:r>
            <a:r>
              <a:rPr dirty="0" sz="2300" spc="33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300" spc="240">
                <a:solidFill>
                  <a:srgbClr val="231F20"/>
                </a:solidFill>
                <a:latin typeface="Tahoma"/>
                <a:cs typeface="Tahoma"/>
              </a:rPr>
              <a:t>alkalmazással</a:t>
            </a:r>
            <a:r>
              <a:rPr dirty="0" sz="2300" spc="33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300" spc="180">
                <a:solidFill>
                  <a:srgbClr val="231F20"/>
                </a:solidFill>
                <a:latin typeface="Tahoma"/>
                <a:cs typeface="Tahoma"/>
              </a:rPr>
              <a:t>is</a:t>
            </a:r>
            <a:r>
              <a:rPr dirty="0" sz="2300" spc="33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300" spc="145">
                <a:solidFill>
                  <a:srgbClr val="231F20"/>
                </a:solidFill>
                <a:latin typeface="Tahoma"/>
                <a:cs typeface="Tahoma"/>
              </a:rPr>
              <a:t>jól</a:t>
            </a:r>
            <a:r>
              <a:rPr dirty="0" sz="2300" spc="33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300" spc="245">
                <a:solidFill>
                  <a:srgbClr val="231F20"/>
                </a:solidFill>
                <a:latin typeface="Tahoma"/>
                <a:cs typeface="Tahoma"/>
              </a:rPr>
              <a:t>láthatóan</a:t>
            </a:r>
            <a:r>
              <a:rPr dirty="0" sz="2300" spc="33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300" spc="215">
                <a:solidFill>
                  <a:srgbClr val="231F20"/>
                </a:solidFill>
                <a:latin typeface="Tahoma"/>
                <a:cs typeface="Tahoma"/>
              </a:rPr>
              <a:t>működik.</a:t>
            </a:r>
            <a:endParaRPr sz="2300">
              <a:latin typeface="Tahoma"/>
              <a:cs typeface="Tahoma"/>
            </a:endParaRPr>
          </a:p>
          <a:p>
            <a:pPr marL="350520" marR="167005">
              <a:lnSpc>
                <a:spcPts val="3070"/>
              </a:lnSpc>
              <a:spcBef>
                <a:spcPts val="155"/>
              </a:spcBef>
            </a:pPr>
            <a:r>
              <a:rPr dirty="0" sz="2300" spc="275">
                <a:solidFill>
                  <a:srgbClr val="231F20"/>
                </a:solidFill>
                <a:latin typeface="Tahoma"/>
                <a:cs typeface="Tahoma"/>
              </a:rPr>
              <a:t>Megtekinthetőek </a:t>
            </a:r>
            <a:r>
              <a:rPr dirty="0" sz="2300" spc="180">
                <a:solidFill>
                  <a:srgbClr val="231F20"/>
                </a:solidFill>
                <a:latin typeface="Tahoma"/>
                <a:cs typeface="Tahoma"/>
              </a:rPr>
              <a:t>akár </a:t>
            </a:r>
            <a:r>
              <a:rPr dirty="0" sz="2300" spc="3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dirty="0" sz="2300" spc="3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300" spc="225">
                <a:solidFill>
                  <a:srgbClr val="231F20"/>
                </a:solidFill>
                <a:latin typeface="Tahoma"/>
                <a:cs typeface="Tahoma"/>
              </a:rPr>
              <a:t>nem </a:t>
            </a:r>
            <a:r>
              <a:rPr dirty="0" sz="2300" spc="270">
                <a:solidFill>
                  <a:srgbClr val="231F20"/>
                </a:solidFill>
                <a:latin typeface="Tahoma"/>
                <a:cs typeface="Tahoma"/>
              </a:rPr>
              <a:t>megszerzett </a:t>
            </a:r>
            <a:r>
              <a:rPr dirty="0" sz="2300" spc="235">
                <a:solidFill>
                  <a:srgbClr val="231F20"/>
                </a:solidFill>
                <a:latin typeface="Tahoma"/>
                <a:cs typeface="Tahoma"/>
              </a:rPr>
              <a:t>lapok </a:t>
            </a:r>
            <a:r>
              <a:rPr dirty="0" sz="2300" spc="-70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300" spc="110">
                <a:solidFill>
                  <a:srgbClr val="231F20"/>
                </a:solidFill>
                <a:latin typeface="Tahoma"/>
                <a:cs typeface="Tahoma"/>
              </a:rPr>
              <a:t>is.</a:t>
            </a:r>
            <a:endParaRPr sz="2300">
              <a:latin typeface="Tahoma"/>
              <a:cs typeface="Tahoma"/>
            </a:endParaRPr>
          </a:p>
          <a:p>
            <a:pPr marL="350520" marR="5080">
              <a:lnSpc>
                <a:spcPts val="3070"/>
              </a:lnSpc>
              <a:spcBef>
                <a:spcPts val="10"/>
              </a:spcBef>
            </a:pPr>
            <a:r>
              <a:rPr dirty="0" sz="2300" spc="240">
                <a:solidFill>
                  <a:srgbClr val="231F20"/>
                </a:solidFill>
                <a:latin typeface="Tahoma"/>
                <a:cs typeface="Tahoma"/>
              </a:rPr>
              <a:t>Menü </a:t>
            </a:r>
            <a:r>
              <a:rPr dirty="0" sz="2300" spc="250">
                <a:solidFill>
                  <a:srgbClr val="231F20"/>
                </a:solidFill>
                <a:latin typeface="Tahoma"/>
                <a:cs typeface="Tahoma"/>
              </a:rPr>
              <a:t>rendszerrel </a:t>
            </a:r>
            <a:r>
              <a:rPr dirty="0" sz="2300" spc="235">
                <a:solidFill>
                  <a:srgbClr val="231F20"/>
                </a:solidFill>
                <a:latin typeface="Tahoma"/>
                <a:cs typeface="Tahoma"/>
              </a:rPr>
              <a:t>lehet </a:t>
            </a:r>
            <a:r>
              <a:rPr dirty="0" sz="2300" spc="245">
                <a:solidFill>
                  <a:srgbClr val="231F20"/>
                </a:solidFill>
                <a:latin typeface="Tahoma"/>
                <a:cs typeface="Tahoma"/>
              </a:rPr>
              <a:t>váltogatni </a:t>
            </a:r>
            <a:r>
              <a:rPr dirty="0" sz="2300" spc="3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dirty="0" sz="2300" spc="3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300" spc="229">
                <a:solidFill>
                  <a:srgbClr val="231F20"/>
                </a:solidFill>
                <a:latin typeface="Tahoma"/>
                <a:cs typeface="Tahoma"/>
              </a:rPr>
              <a:t>gyűjtemény, </a:t>
            </a:r>
            <a:r>
              <a:rPr dirty="0" sz="2300" spc="-70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300" spc="125">
                <a:solidFill>
                  <a:srgbClr val="231F20"/>
                </a:solidFill>
                <a:latin typeface="Tahoma"/>
                <a:cs typeface="Tahoma"/>
              </a:rPr>
              <a:t>j</a:t>
            </a:r>
            <a:r>
              <a:rPr dirty="0" sz="2300" spc="250">
                <a:solidFill>
                  <a:srgbClr val="231F20"/>
                </a:solidFill>
                <a:latin typeface="Tahoma"/>
                <a:cs typeface="Tahoma"/>
              </a:rPr>
              <a:t>á</a:t>
            </a:r>
            <a:r>
              <a:rPr dirty="0" sz="2300" spc="335">
                <a:solidFill>
                  <a:srgbClr val="231F20"/>
                </a:solidFill>
                <a:latin typeface="Tahoma"/>
                <a:cs typeface="Tahoma"/>
              </a:rPr>
              <a:t>t</a:t>
            </a:r>
            <a:r>
              <a:rPr dirty="0" sz="2300" spc="310">
                <a:solidFill>
                  <a:srgbClr val="231F20"/>
                </a:solidFill>
                <a:latin typeface="Tahoma"/>
                <a:cs typeface="Tahoma"/>
              </a:rPr>
              <a:t>é</a:t>
            </a:r>
            <a:r>
              <a:rPr dirty="0" sz="2300" spc="5">
                <a:solidFill>
                  <a:srgbClr val="231F20"/>
                </a:solidFill>
                <a:latin typeface="Tahoma"/>
                <a:cs typeface="Tahoma"/>
              </a:rPr>
              <a:t>k</a:t>
            </a:r>
            <a:r>
              <a:rPr dirty="0" sz="2300" spc="33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300" spc="335">
                <a:solidFill>
                  <a:srgbClr val="231F20"/>
                </a:solidFill>
                <a:latin typeface="Tahoma"/>
                <a:cs typeface="Tahoma"/>
              </a:rPr>
              <a:t>s</a:t>
            </a:r>
            <a:r>
              <a:rPr dirty="0" sz="2300" spc="229">
                <a:solidFill>
                  <a:srgbClr val="231F20"/>
                </a:solidFill>
                <a:latin typeface="Tahoma"/>
                <a:cs typeface="Tahoma"/>
              </a:rPr>
              <a:t>z</a:t>
            </a:r>
            <a:r>
              <a:rPr dirty="0" sz="2300" spc="25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dirty="0" sz="2300" spc="385">
                <a:solidFill>
                  <a:srgbClr val="231F20"/>
                </a:solidFill>
                <a:latin typeface="Tahoma"/>
                <a:cs typeface="Tahoma"/>
              </a:rPr>
              <a:t>b</a:t>
            </a:r>
            <a:r>
              <a:rPr dirty="0" sz="2300" spc="250">
                <a:solidFill>
                  <a:srgbClr val="231F20"/>
                </a:solidFill>
                <a:latin typeface="Tahoma"/>
                <a:cs typeface="Tahoma"/>
              </a:rPr>
              <a:t>á</a:t>
            </a:r>
            <a:r>
              <a:rPr dirty="0" sz="2300" spc="200">
                <a:solidFill>
                  <a:srgbClr val="231F20"/>
                </a:solidFill>
                <a:latin typeface="Tahoma"/>
                <a:cs typeface="Tahoma"/>
              </a:rPr>
              <a:t>l</a:t>
            </a:r>
            <a:r>
              <a:rPr dirty="0" sz="2300" spc="345">
                <a:solidFill>
                  <a:srgbClr val="231F20"/>
                </a:solidFill>
                <a:latin typeface="Tahoma"/>
                <a:cs typeface="Tahoma"/>
              </a:rPr>
              <a:t>y</a:t>
            </a:r>
            <a:r>
              <a:rPr dirty="0" sz="2300" spc="229">
                <a:solidFill>
                  <a:srgbClr val="231F20"/>
                </a:solidFill>
                <a:latin typeface="Tahoma"/>
                <a:cs typeface="Tahoma"/>
              </a:rPr>
              <a:t>z</a:t>
            </a:r>
            <a:r>
              <a:rPr dirty="0" sz="2300" spc="25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dirty="0" sz="2300" spc="335">
                <a:solidFill>
                  <a:srgbClr val="231F20"/>
                </a:solidFill>
                <a:latin typeface="Tahoma"/>
                <a:cs typeface="Tahoma"/>
              </a:rPr>
              <a:t>t</a:t>
            </a:r>
            <a:r>
              <a:rPr dirty="0" sz="2300" spc="-290">
                <a:solidFill>
                  <a:srgbClr val="231F20"/>
                </a:solidFill>
                <a:latin typeface="Tahoma"/>
                <a:cs typeface="Tahoma"/>
              </a:rPr>
              <a:t>,</a:t>
            </a:r>
            <a:r>
              <a:rPr dirty="0" sz="2300" spc="-49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300" spc="31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dirty="0" sz="2300" spc="200">
                <a:solidFill>
                  <a:srgbClr val="231F20"/>
                </a:solidFill>
                <a:latin typeface="Tahoma"/>
                <a:cs typeface="Tahoma"/>
              </a:rPr>
              <a:t>l</a:t>
            </a:r>
            <a:r>
              <a:rPr dirty="0" sz="2300" spc="310">
                <a:solidFill>
                  <a:srgbClr val="231F20"/>
                </a:solidFill>
                <a:latin typeface="Tahoma"/>
                <a:cs typeface="Tahoma"/>
              </a:rPr>
              <a:t>é</a:t>
            </a:r>
            <a:r>
              <a:rPr dirty="0" sz="2300" spc="220">
                <a:solidFill>
                  <a:srgbClr val="231F20"/>
                </a:solidFill>
                <a:latin typeface="Tahoma"/>
                <a:cs typeface="Tahoma"/>
              </a:rPr>
              <a:t>r</a:t>
            </a:r>
            <a:r>
              <a:rPr dirty="0" sz="2300" spc="245">
                <a:solidFill>
                  <a:srgbClr val="231F20"/>
                </a:solidFill>
                <a:latin typeface="Tahoma"/>
                <a:cs typeface="Tahoma"/>
              </a:rPr>
              <a:t>h</a:t>
            </a:r>
            <a:r>
              <a:rPr dirty="0" sz="2300" spc="31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dirty="0" sz="2300" spc="335">
                <a:solidFill>
                  <a:srgbClr val="231F20"/>
                </a:solidFill>
                <a:latin typeface="Tahoma"/>
                <a:cs typeface="Tahoma"/>
              </a:rPr>
              <a:t>t</a:t>
            </a:r>
            <a:r>
              <a:rPr dirty="0" sz="2300" spc="325">
                <a:solidFill>
                  <a:srgbClr val="231F20"/>
                </a:solidFill>
                <a:latin typeface="Tahoma"/>
                <a:cs typeface="Tahoma"/>
              </a:rPr>
              <a:t>ő</a:t>
            </a:r>
            <a:r>
              <a:rPr dirty="0" sz="2300" spc="335">
                <a:solidFill>
                  <a:srgbClr val="231F20"/>
                </a:solidFill>
                <a:latin typeface="Tahoma"/>
                <a:cs typeface="Tahoma"/>
              </a:rPr>
              <a:t>s</a:t>
            </a:r>
            <a:r>
              <a:rPr dirty="0" sz="2300" spc="310">
                <a:solidFill>
                  <a:srgbClr val="231F20"/>
                </a:solidFill>
                <a:latin typeface="Tahoma"/>
                <a:cs typeface="Tahoma"/>
              </a:rPr>
              <a:t>é</a:t>
            </a:r>
            <a:r>
              <a:rPr dirty="0" sz="2300" spc="210">
                <a:solidFill>
                  <a:srgbClr val="231F20"/>
                </a:solidFill>
                <a:latin typeface="Tahoma"/>
                <a:cs typeface="Tahoma"/>
              </a:rPr>
              <a:t>g</a:t>
            </a:r>
            <a:r>
              <a:rPr dirty="0" sz="2300" spc="-290">
                <a:solidFill>
                  <a:srgbClr val="231F20"/>
                </a:solidFill>
                <a:latin typeface="Tahoma"/>
                <a:cs typeface="Tahoma"/>
              </a:rPr>
              <a:t>,</a:t>
            </a:r>
            <a:r>
              <a:rPr dirty="0" sz="2300" spc="33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300" spc="459">
                <a:solidFill>
                  <a:srgbClr val="231F20"/>
                </a:solidFill>
                <a:latin typeface="Tahoma"/>
                <a:cs typeface="Tahoma"/>
              </a:rPr>
              <a:t>c</a:t>
            </a:r>
            <a:r>
              <a:rPr dirty="0" sz="2300" spc="335">
                <a:solidFill>
                  <a:srgbClr val="231F20"/>
                </a:solidFill>
                <a:latin typeface="Tahoma"/>
                <a:cs typeface="Tahoma"/>
              </a:rPr>
              <a:t>s</a:t>
            </a:r>
            <a:r>
              <a:rPr dirty="0" sz="2300" spc="31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dirty="0" sz="2300" spc="220">
                <a:solidFill>
                  <a:srgbClr val="231F20"/>
                </a:solidFill>
                <a:latin typeface="Tahoma"/>
                <a:cs typeface="Tahoma"/>
              </a:rPr>
              <a:t>r</a:t>
            </a:r>
            <a:r>
              <a:rPr dirty="0" sz="2300" spc="9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dirty="0" sz="2300" spc="33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300" spc="325">
                <a:solidFill>
                  <a:srgbClr val="231F20"/>
                </a:solidFill>
                <a:latin typeface="Tahoma"/>
                <a:cs typeface="Tahoma"/>
              </a:rPr>
              <a:t>o</a:t>
            </a:r>
            <a:r>
              <a:rPr dirty="0" sz="2300" spc="200">
                <a:solidFill>
                  <a:srgbClr val="231F20"/>
                </a:solidFill>
                <a:latin typeface="Tahoma"/>
                <a:cs typeface="Tahoma"/>
              </a:rPr>
              <a:t>l</a:t>
            </a:r>
            <a:r>
              <a:rPr dirty="0" sz="2300" spc="385">
                <a:solidFill>
                  <a:srgbClr val="231F20"/>
                </a:solidFill>
                <a:latin typeface="Tahoma"/>
                <a:cs typeface="Tahoma"/>
              </a:rPr>
              <a:t>d</a:t>
            </a:r>
            <a:r>
              <a:rPr dirty="0" sz="2300" spc="25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dirty="0" sz="2300" spc="-20">
                <a:solidFill>
                  <a:srgbClr val="231F20"/>
                </a:solidFill>
                <a:latin typeface="Tahoma"/>
                <a:cs typeface="Tahoma"/>
              </a:rPr>
              <a:t>l</a:t>
            </a:r>
            <a:r>
              <a:rPr dirty="0" sz="2300" spc="33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300" spc="225">
                <a:solidFill>
                  <a:srgbClr val="231F20"/>
                </a:solidFill>
                <a:latin typeface="Tahoma"/>
                <a:cs typeface="Tahoma"/>
              </a:rPr>
              <a:t>k</a:t>
            </a:r>
            <a:r>
              <a:rPr dirty="0" sz="2300" spc="325">
                <a:solidFill>
                  <a:srgbClr val="231F20"/>
                </a:solidFill>
                <a:latin typeface="Tahoma"/>
                <a:cs typeface="Tahoma"/>
              </a:rPr>
              <a:t>ö</a:t>
            </a:r>
            <a:r>
              <a:rPr dirty="0" sz="2300" spc="229">
                <a:solidFill>
                  <a:srgbClr val="231F20"/>
                </a:solidFill>
                <a:latin typeface="Tahoma"/>
                <a:cs typeface="Tahoma"/>
              </a:rPr>
              <a:t>z</a:t>
            </a:r>
            <a:r>
              <a:rPr dirty="0" sz="2300" spc="325">
                <a:solidFill>
                  <a:srgbClr val="231F20"/>
                </a:solidFill>
                <a:latin typeface="Tahoma"/>
                <a:cs typeface="Tahoma"/>
              </a:rPr>
              <a:t>ö</a:t>
            </a:r>
            <a:r>
              <a:rPr dirty="0" sz="2300" spc="335">
                <a:solidFill>
                  <a:srgbClr val="231F20"/>
                </a:solidFill>
                <a:latin typeface="Tahoma"/>
                <a:cs typeface="Tahoma"/>
              </a:rPr>
              <a:t>tt</a:t>
            </a:r>
            <a:r>
              <a:rPr dirty="0" sz="2300" spc="-250">
                <a:solidFill>
                  <a:srgbClr val="231F20"/>
                </a:solidFill>
                <a:latin typeface="Tahoma"/>
                <a:cs typeface="Tahoma"/>
              </a:rPr>
              <a:t>.</a:t>
            </a:r>
            <a:endParaRPr sz="2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5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9400" spc="-280" b="1">
                <a:solidFill>
                  <a:srgbClr val="231F20"/>
                </a:solidFill>
                <a:latin typeface="Trebuchet MS"/>
                <a:cs typeface="Trebuchet MS"/>
              </a:rPr>
              <a:t>CÉLJA</a:t>
            </a:r>
            <a:endParaRPr sz="9400">
              <a:latin typeface="Trebuchet MS"/>
              <a:cs typeface="Trebuchet MS"/>
            </a:endParaRPr>
          </a:p>
          <a:p>
            <a:pPr marL="350520">
              <a:lnSpc>
                <a:spcPct val="100000"/>
              </a:lnSpc>
              <a:spcBef>
                <a:spcPts val="969"/>
              </a:spcBef>
            </a:pPr>
            <a:r>
              <a:rPr dirty="0" sz="2300" spc="14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dirty="0" sz="2300" spc="31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300" spc="235">
                <a:solidFill>
                  <a:srgbClr val="231F20"/>
                </a:solidFill>
                <a:latin typeface="Tahoma"/>
                <a:cs typeface="Tahoma"/>
              </a:rPr>
              <a:t>kártya</a:t>
            </a:r>
            <a:r>
              <a:rPr dirty="0" sz="2300" spc="31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300" spc="225">
                <a:solidFill>
                  <a:srgbClr val="231F20"/>
                </a:solidFill>
                <a:latin typeface="Tahoma"/>
                <a:cs typeface="Tahoma"/>
              </a:rPr>
              <a:t>játékok</a:t>
            </a:r>
            <a:r>
              <a:rPr dirty="0" sz="2300" spc="32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300" spc="280">
                <a:solidFill>
                  <a:srgbClr val="231F20"/>
                </a:solidFill>
                <a:latin typeface="Tahoma"/>
                <a:cs typeface="Tahoma"/>
              </a:rPr>
              <a:t>népszerűsítése</a:t>
            </a:r>
            <a:endParaRPr sz="2300">
              <a:latin typeface="Tahoma"/>
              <a:cs typeface="Tahoma"/>
            </a:endParaRPr>
          </a:p>
          <a:p>
            <a:pPr marL="350520">
              <a:lnSpc>
                <a:spcPct val="100000"/>
              </a:lnSpc>
              <a:spcBef>
                <a:spcPts val="315"/>
              </a:spcBef>
            </a:pPr>
            <a:r>
              <a:rPr dirty="0" sz="2300" spc="229">
                <a:solidFill>
                  <a:srgbClr val="231F20"/>
                </a:solidFill>
                <a:latin typeface="Tahoma"/>
                <a:cs typeface="Tahoma"/>
              </a:rPr>
              <a:t>Cserék,</a:t>
            </a:r>
            <a:r>
              <a:rPr dirty="0" sz="2300" spc="32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300" spc="245">
                <a:solidFill>
                  <a:srgbClr val="231F20"/>
                </a:solidFill>
                <a:latin typeface="Tahoma"/>
                <a:cs typeface="Tahoma"/>
              </a:rPr>
              <a:t>vásárlások</a:t>
            </a:r>
            <a:r>
              <a:rPr dirty="0" sz="2300" spc="32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300" spc="210">
                <a:solidFill>
                  <a:srgbClr val="231F20"/>
                </a:solidFill>
                <a:latin typeface="Tahoma"/>
                <a:cs typeface="Tahoma"/>
              </a:rPr>
              <a:t>meg</a:t>
            </a:r>
            <a:r>
              <a:rPr dirty="0" sz="2300" spc="32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300" spc="265">
                <a:solidFill>
                  <a:srgbClr val="231F20"/>
                </a:solidFill>
                <a:latin typeface="Tahoma"/>
                <a:cs typeface="Tahoma"/>
              </a:rPr>
              <a:t>könnyítése</a:t>
            </a:r>
            <a:endParaRPr sz="2300">
              <a:latin typeface="Tahoma"/>
              <a:cs typeface="Tahoma"/>
            </a:endParaRPr>
          </a:p>
          <a:p>
            <a:pPr marL="350520">
              <a:lnSpc>
                <a:spcPct val="100000"/>
              </a:lnSpc>
              <a:spcBef>
                <a:spcPts val="315"/>
              </a:spcBef>
            </a:pPr>
            <a:r>
              <a:rPr dirty="0" sz="2300" spc="280">
                <a:solidFill>
                  <a:srgbClr val="231F20"/>
                </a:solidFill>
                <a:latin typeface="Tahoma"/>
                <a:cs typeface="Tahoma"/>
              </a:rPr>
              <a:t>Gyűjtemény</a:t>
            </a:r>
            <a:r>
              <a:rPr dirty="0" sz="2300" spc="34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300" spc="245">
                <a:solidFill>
                  <a:srgbClr val="231F20"/>
                </a:solidFill>
                <a:latin typeface="Tahoma"/>
                <a:cs typeface="Tahoma"/>
              </a:rPr>
              <a:t>könnyen</a:t>
            </a:r>
            <a:r>
              <a:rPr dirty="0" sz="2300" spc="34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300" spc="265">
                <a:solidFill>
                  <a:srgbClr val="231F20"/>
                </a:solidFill>
                <a:latin typeface="Tahoma"/>
                <a:cs typeface="Tahoma"/>
              </a:rPr>
              <a:t>nyomon</a:t>
            </a:r>
            <a:r>
              <a:rPr dirty="0" sz="2300" spc="34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300" spc="254">
                <a:solidFill>
                  <a:srgbClr val="231F20"/>
                </a:solidFill>
                <a:latin typeface="Tahoma"/>
                <a:cs typeface="Tahoma"/>
              </a:rPr>
              <a:t>követhetősége.</a:t>
            </a:r>
            <a:endParaRPr sz="23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00134" y="1250052"/>
              <a:ext cx="7087864" cy="903694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42191" y="4828880"/>
              <a:ext cx="9753598" cy="10286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03464" y="0"/>
              <a:ext cx="7252098" cy="86716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142191" y="3396305"/>
              <a:ext cx="9608185" cy="1949450"/>
            </a:xfrm>
            <a:custGeom>
              <a:avLst/>
              <a:gdLst/>
              <a:ahLst/>
              <a:cxnLst/>
              <a:rect l="l" t="t" r="r" b="b"/>
              <a:pathLst>
                <a:path w="9608185" h="1949450">
                  <a:moveTo>
                    <a:pt x="9607952" y="1948998"/>
                  </a:moveTo>
                  <a:lnTo>
                    <a:pt x="0" y="1948998"/>
                  </a:lnTo>
                  <a:lnTo>
                    <a:pt x="0" y="0"/>
                  </a:lnTo>
                  <a:lnTo>
                    <a:pt x="9607952" y="0"/>
                  </a:lnTo>
                  <a:lnTo>
                    <a:pt x="9607952" y="1948998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42191" y="7210021"/>
              <a:ext cx="9753598" cy="10286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7459753"/>
              <a:ext cx="4829624" cy="28194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142191" y="5777446"/>
              <a:ext cx="9608185" cy="1949450"/>
            </a:xfrm>
            <a:custGeom>
              <a:avLst/>
              <a:gdLst/>
              <a:ahLst/>
              <a:cxnLst/>
              <a:rect l="l" t="t" r="r" b="b"/>
              <a:pathLst>
                <a:path w="9608185" h="1949450">
                  <a:moveTo>
                    <a:pt x="9607952" y="1948998"/>
                  </a:moveTo>
                  <a:lnTo>
                    <a:pt x="0" y="1948998"/>
                  </a:lnTo>
                  <a:lnTo>
                    <a:pt x="0" y="0"/>
                  </a:lnTo>
                  <a:lnTo>
                    <a:pt x="9607952" y="0"/>
                  </a:lnTo>
                  <a:lnTo>
                    <a:pt x="9607952" y="1948998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371799" y="3683395"/>
              <a:ext cx="1363345" cy="1170940"/>
            </a:xfrm>
            <a:custGeom>
              <a:avLst/>
              <a:gdLst/>
              <a:ahLst/>
              <a:cxnLst/>
              <a:rect l="l" t="t" r="r" b="b"/>
              <a:pathLst>
                <a:path w="1363345" h="1170939">
                  <a:moveTo>
                    <a:pt x="269872" y="683259"/>
                  </a:moveTo>
                  <a:lnTo>
                    <a:pt x="240120" y="633729"/>
                  </a:lnTo>
                  <a:lnTo>
                    <a:pt x="211552" y="585469"/>
                  </a:lnTo>
                  <a:lnTo>
                    <a:pt x="184048" y="539749"/>
                  </a:lnTo>
                  <a:lnTo>
                    <a:pt x="131753" y="452119"/>
                  </a:lnTo>
                  <a:lnTo>
                    <a:pt x="104449" y="405129"/>
                  </a:lnTo>
                  <a:lnTo>
                    <a:pt x="77587" y="360679"/>
                  </a:lnTo>
                  <a:lnTo>
                    <a:pt x="51200" y="314959"/>
                  </a:lnTo>
                  <a:lnTo>
                    <a:pt x="25326" y="271779"/>
                  </a:lnTo>
                  <a:lnTo>
                    <a:pt x="0" y="227329"/>
                  </a:lnTo>
                  <a:lnTo>
                    <a:pt x="328679" y="0"/>
                  </a:lnTo>
                  <a:lnTo>
                    <a:pt x="337846" y="12699"/>
                  </a:lnTo>
                  <a:lnTo>
                    <a:pt x="376238" y="68579"/>
                  </a:lnTo>
                  <a:lnTo>
                    <a:pt x="388577" y="85089"/>
                  </a:lnTo>
                  <a:lnTo>
                    <a:pt x="416323" y="114299"/>
                  </a:lnTo>
                  <a:lnTo>
                    <a:pt x="463290" y="138429"/>
                  </a:lnTo>
                  <a:lnTo>
                    <a:pt x="498415" y="143509"/>
                  </a:lnTo>
                  <a:lnTo>
                    <a:pt x="569436" y="143509"/>
                  </a:lnTo>
                  <a:lnTo>
                    <a:pt x="456767" y="255269"/>
                  </a:lnTo>
                  <a:lnTo>
                    <a:pt x="436144" y="290829"/>
                  </a:lnTo>
                  <a:lnTo>
                    <a:pt x="430669" y="331469"/>
                  </a:lnTo>
                  <a:lnTo>
                    <a:pt x="431319" y="339089"/>
                  </a:lnTo>
                  <a:lnTo>
                    <a:pt x="444379" y="377189"/>
                  </a:lnTo>
                  <a:lnTo>
                    <a:pt x="461695" y="400049"/>
                  </a:lnTo>
                  <a:lnTo>
                    <a:pt x="466552" y="405129"/>
                  </a:lnTo>
                  <a:lnTo>
                    <a:pt x="501885" y="425449"/>
                  </a:lnTo>
                  <a:lnTo>
                    <a:pt x="508406" y="426719"/>
                  </a:lnTo>
                  <a:lnTo>
                    <a:pt x="521839" y="430529"/>
                  </a:lnTo>
                  <a:lnTo>
                    <a:pt x="845067" y="430529"/>
                  </a:lnTo>
                  <a:lnTo>
                    <a:pt x="972186" y="557529"/>
                  </a:lnTo>
                  <a:lnTo>
                    <a:pt x="426746" y="557529"/>
                  </a:lnTo>
                  <a:lnTo>
                    <a:pt x="413096" y="560069"/>
                  </a:lnTo>
                  <a:lnTo>
                    <a:pt x="375915" y="579119"/>
                  </a:lnTo>
                  <a:lnTo>
                    <a:pt x="370555" y="582929"/>
                  </a:lnTo>
                  <a:lnTo>
                    <a:pt x="269872" y="683259"/>
                  </a:lnTo>
                  <a:close/>
                </a:path>
                <a:path w="1363345" h="1170939">
                  <a:moveTo>
                    <a:pt x="1138323" y="143509"/>
                  </a:moveTo>
                  <a:lnTo>
                    <a:pt x="975183" y="143509"/>
                  </a:lnTo>
                  <a:lnTo>
                    <a:pt x="987709" y="142239"/>
                  </a:lnTo>
                  <a:lnTo>
                    <a:pt x="1000234" y="142239"/>
                  </a:lnTo>
                  <a:lnTo>
                    <a:pt x="1036238" y="138429"/>
                  </a:lnTo>
                  <a:lnTo>
                    <a:pt x="1080376" y="121919"/>
                  </a:lnTo>
                  <a:lnTo>
                    <a:pt x="1090253" y="115569"/>
                  </a:lnTo>
                  <a:lnTo>
                    <a:pt x="1095100" y="113029"/>
                  </a:lnTo>
                  <a:lnTo>
                    <a:pt x="1099727" y="109219"/>
                  </a:lnTo>
                  <a:lnTo>
                    <a:pt x="1104134" y="105409"/>
                  </a:lnTo>
                  <a:lnTo>
                    <a:pt x="1138323" y="143509"/>
                  </a:lnTo>
                  <a:close/>
                </a:path>
                <a:path w="1363345" h="1170939">
                  <a:moveTo>
                    <a:pt x="542234" y="375919"/>
                  </a:moveTo>
                  <a:lnTo>
                    <a:pt x="505505" y="364489"/>
                  </a:lnTo>
                  <a:lnTo>
                    <a:pt x="486625" y="317499"/>
                  </a:lnTo>
                  <a:lnTo>
                    <a:pt x="487845" y="311149"/>
                  </a:lnTo>
                  <a:lnTo>
                    <a:pt x="621098" y="170179"/>
                  </a:lnTo>
                  <a:lnTo>
                    <a:pt x="661797" y="144779"/>
                  </a:lnTo>
                  <a:lnTo>
                    <a:pt x="710009" y="132079"/>
                  </a:lnTo>
                  <a:lnTo>
                    <a:pt x="763136" y="129539"/>
                  </a:lnTo>
                  <a:lnTo>
                    <a:pt x="818577" y="130809"/>
                  </a:lnTo>
                  <a:lnTo>
                    <a:pt x="873732" y="135889"/>
                  </a:lnTo>
                  <a:lnTo>
                    <a:pt x="894784" y="138429"/>
                  </a:lnTo>
                  <a:lnTo>
                    <a:pt x="950130" y="142239"/>
                  </a:lnTo>
                  <a:lnTo>
                    <a:pt x="962657" y="143509"/>
                  </a:lnTo>
                  <a:lnTo>
                    <a:pt x="1138323" y="143509"/>
                  </a:lnTo>
                  <a:lnTo>
                    <a:pt x="1218099" y="232409"/>
                  </a:lnTo>
                  <a:lnTo>
                    <a:pt x="705554" y="232409"/>
                  </a:lnTo>
                  <a:lnTo>
                    <a:pt x="698766" y="236219"/>
                  </a:lnTo>
                  <a:lnTo>
                    <a:pt x="695771" y="237489"/>
                  </a:lnTo>
                  <a:lnTo>
                    <a:pt x="571329" y="361949"/>
                  </a:lnTo>
                  <a:lnTo>
                    <a:pt x="566458" y="367029"/>
                  </a:lnTo>
                  <a:lnTo>
                    <a:pt x="560939" y="369569"/>
                  </a:lnTo>
                  <a:lnTo>
                    <a:pt x="548602" y="374649"/>
                  </a:lnTo>
                  <a:lnTo>
                    <a:pt x="542234" y="375919"/>
                  </a:lnTo>
                  <a:close/>
                </a:path>
                <a:path w="1363345" h="1170939">
                  <a:moveTo>
                    <a:pt x="569436" y="143509"/>
                  </a:moveTo>
                  <a:lnTo>
                    <a:pt x="544937" y="143509"/>
                  </a:lnTo>
                  <a:lnTo>
                    <a:pt x="561661" y="142239"/>
                  </a:lnTo>
                  <a:lnTo>
                    <a:pt x="570716" y="142239"/>
                  </a:lnTo>
                  <a:lnTo>
                    <a:pt x="569436" y="143509"/>
                  </a:lnTo>
                  <a:close/>
                </a:path>
                <a:path w="1363345" h="1170939">
                  <a:moveTo>
                    <a:pt x="1185339" y="692149"/>
                  </a:moveTo>
                  <a:lnTo>
                    <a:pt x="732681" y="241299"/>
                  </a:lnTo>
                  <a:lnTo>
                    <a:pt x="732347" y="240029"/>
                  </a:lnTo>
                  <a:lnTo>
                    <a:pt x="729749" y="237489"/>
                  </a:lnTo>
                  <a:lnTo>
                    <a:pt x="726753" y="236219"/>
                  </a:lnTo>
                  <a:lnTo>
                    <a:pt x="719966" y="232409"/>
                  </a:lnTo>
                  <a:lnTo>
                    <a:pt x="1218099" y="232409"/>
                  </a:lnTo>
                  <a:lnTo>
                    <a:pt x="1362835" y="393699"/>
                  </a:lnTo>
                  <a:lnTo>
                    <a:pt x="1342506" y="427989"/>
                  </a:lnTo>
                  <a:lnTo>
                    <a:pt x="1320321" y="466089"/>
                  </a:lnTo>
                  <a:lnTo>
                    <a:pt x="1296328" y="506729"/>
                  </a:lnTo>
                  <a:lnTo>
                    <a:pt x="1226514" y="623569"/>
                  </a:lnTo>
                  <a:lnTo>
                    <a:pt x="1205579" y="657859"/>
                  </a:lnTo>
                  <a:lnTo>
                    <a:pt x="1185339" y="692149"/>
                  </a:lnTo>
                  <a:close/>
                </a:path>
                <a:path w="1363345" h="1170939">
                  <a:moveTo>
                    <a:pt x="845067" y="430529"/>
                  </a:moveTo>
                  <a:lnTo>
                    <a:pt x="549143" y="430529"/>
                  </a:lnTo>
                  <a:lnTo>
                    <a:pt x="562632" y="427989"/>
                  </a:lnTo>
                  <a:lnTo>
                    <a:pt x="569194" y="425449"/>
                  </a:lnTo>
                  <a:lnTo>
                    <a:pt x="604950" y="406399"/>
                  </a:lnTo>
                  <a:lnTo>
                    <a:pt x="609908" y="401319"/>
                  </a:lnTo>
                  <a:lnTo>
                    <a:pt x="712862" y="298449"/>
                  </a:lnTo>
                  <a:lnTo>
                    <a:pt x="845067" y="430529"/>
                  </a:lnTo>
                  <a:close/>
                </a:path>
                <a:path w="1363345" h="1170939">
                  <a:moveTo>
                    <a:pt x="917343" y="1059179"/>
                  </a:moveTo>
                  <a:lnTo>
                    <a:pt x="904038" y="1059179"/>
                  </a:lnTo>
                  <a:lnTo>
                    <a:pt x="897624" y="1057909"/>
                  </a:lnTo>
                  <a:lnTo>
                    <a:pt x="885276" y="1054099"/>
                  </a:lnTo>
                  <a:lnTo>
                    <a:pt x="879803" y="1050289"/>
                  </a:lnTo>
                  <a:lnTo>
                    <a:pt x="872562" y="1042669"/>
                  </a:lnTo>
                  <a:lnTo>
                    <a:pt x="869723" y="1041399"/>
                  </a:lnTo>
                  <a:lnTo>
                    <a:pt x="866513" y="1040129"/>
                  </a:lnTo>
                  <a:lnTo>
                    <a:pt x="869524" y="1032509"/>
                  </a:lnTo>
                  <a:lnTo>
                    <a:pt x="871957" y="1024889"/>
                  </a:lnTo>
                  <a:lnTo>
                    <a:pt x="873814" y="1017269"/>
                  </a:lnTo>
                  <a:lnTo>
                    <a:pt x="875093" y="1009649"/>
                  </a:lnTo>
                  <a:lnTo>
                    <a:pt x="875783" y="1002029"/>
                  </a:lnTo>
                  <a:lnTo>
                    <a:pt x="875874" y="994409"/>
                  </a:lnTo>
                  <a:lnTo>
                    <a:pt x="875365" y="985519"/>
                  </a:lnTo>
                  <a:lnTo>
                    <a:pt x="864082" y="948689"/>
                  </a:lnTo>
                  <a:lnTo>
                    <a:pt x="860160" y="941069"/>
                  </a:lnTo>
                  <a:lnTo>
                    <a:pt x="828909" y="909319"/>
                  </a:lnTo>
                  <a:lnTo>
                    <a:pt x="790672" y="892809"/>
                  </a:lnTo>
                  <a:lnTo>
                    <a:pt x="780426" y="891539"/>
                  </a:lnTo>
                  <a:lnTo>
                    <a:pt x="764691" y="891539"/>
                  </a:lnTo>
                  <a:lnTo>
                    <a:pt x="764936" y="890269"/>
                  </a:lnTo>
                  <a:lnTo>
                    <a:pt x="759087" y="852169"/>
                  </a:lnTo>
                  <a:lnTo>
                    <a:pt x="746028" y="825499"/>
                  </a:lnTo>
                  <a:lnTo>
                    <a:pt x="740459" y="816609"/>
                  </a:lnTo>
                  <a:lnTo>
                    <a:pt x="700976" y="783589"/>
                  </a:lnTo>
                  <a:lnTo>
                    <a:pt x="661144" y="769619"/>
                  </a:lnTo>
                  <a:lnTo>
                    <a:pt x="660412" y="759459"/>
                  </a:lnTo>
                  <a:lnTo>
                    <a:pt x="648758" y="721359"/>
                  </a:lnTo>
                  <a:lnTo>
                    <a:pt x="623089" y="688339"/>
                  </a:lnTo>
                  <a:lnTo>
                    <a:pt x="582331" y="665479"/>
                  </a:lnTo>
                  <a:lnTo>
                    <a:pt x="547799" y="660399"/>
                  </a:lnTo>
                  <a:lnTo>
                    <a:pt x="546438" y="648969"/>
                  </a:lnTo>
                  <a:lnTo>
                    <a:pt x="530411" y="605789"/>
                  </a:lnTo>
                  <a:lnTo>
                    <a:pt x="515565" y="588009"/>
                  </a:lnTo>
                  <a:lnTo>
                    <a:pt x="510636" y="582929"/>
                  </a:lnTo>
                  <a:lnTo>
                    <a:pt x="474723" y="562609"/>
                  </a:lnTo>
                  <a:lnTo>
                    <a:pt x="454445" y="557529"/>
                  </a:lnTo>
                  <a:lnTo>
                    <a:pt x="972186" y="557529"/>
                  </a:lnTo>
                  <a:lnTo>
                    <a:pt x="1021763" y="607059"/>
                  </a:lnTo>
                  <a:lnTo>
                    <a:pt x="863723" y="607059"/>
                  </a:lnTo>
                  <a:lnTo>
                    <a:pt x="860188" y="608329"/>
                  </a:lnTo>
                  <a:lnTo>
                    <a:pt x="839711" y="631189"/>
                  </a:lnTo>
                  <a:lnTo>
                    <a:pt x="839717" y="638809"/>
                  </a:lnTo>
                  <a:lnTo>
                    <a:pt x="840423" y="642619"/>
                  </a:lnTo>
                  <a:lnTo>
                    <a:pt x="843240" y="648969"/>
                  </a:lnTo>
                  <a:lnTo>
                    <a:pt x="845245" y="651509"/>
                  </a:lnTo>
                  <a:lnTo>
                    <a:pt x="911261" y="717549"/>
                  </a:lnTo>
                  <a:lnTo>
                    <a:pt x="752993" y="717549"/>
                  </a:lnTo>
                  <a:lnTo>
                    <a:pt x="728945" y="741679"/>
                  </a:lnTo>
                  <a:lnTo>
                    <a:pt x="728948" y="749299"/>
                  </a:lnTo>
                  <a:lnTo>
                    <a:pt x="729653" y="753109"/>
                  </a:lnTo>
                  <a:lnTo>
                    <a:pt x="732471" y="759459"/>
                  </a:lnTo>
                  <a:lnTo>
                    <a:pt x="734477" y="761999"/>
                  </a:lnTo>
                  <a:lnTo>
                    <a:pt x="946623" y="974089"/>
                  </a:lnTo>
                  <a:lnTo>
                    <a:pt x="951261" y="979169"/>
                  </a:lnTo>
                  <a:lnTo>
                    <a:pt x="954821" y="984249"/>
                  </a:lnTo>
                  <a:lnTo>
                    <a:pt x="959785" y="996949"/>
                  </a:lnTo>
                  <a:lnTo>
                    <a:pt x="961003" y="1003299"/>
                  </a:lnTo>
                  <a:lnTo>
                    <a:pt x="960912" y="1015999"/>
                  </a:lnTo>
                  <a:lnTo>
                    <a:pt x="941432" y="1049019"/>
                  </a:lnTo>
                  <a:lnTo>
                    <a:pt x="923738" y="1057909"/>
                  </a:lnTo>
                  <a:lnTo>
                    <a:pt x="917343" y="1059179"/>
                  </a:lnTo>
                  <a:close/>
                </a:path>
                <a:path w="1363345" h="1170939">
                  <a:moveTo>
                    <a:pt x="1134549" y="839469"/>
                  </a:moveTo>
                  <a:lnTo>
                    <a:pt x="1132229" y="839469"/>
                  </a:lnTo>
                  <a:lnTo>
                    <a:pt x="1122125" y="838199"/>
                  </a:lnTo>
                  <a:lnTo>
                    <a:pt x="1112788" y="835659"/>
                  </a:lnTo>
                  <a:lnTo>
                    <a:pt x="1104217" y="830579"/>
                  </a:lnTo>
                  <a:lnTo>
                    <a:pt x="1096414" y="824229"/>
                  </a:lnTo>
                  <a:lnTo>
                    <a:pt x="884413" y="613409"/>
                  </a:lnTo>
                  <a:lnTo>
                    <a:pt x="881410" y="610869"/>
                  </a:lnTo>
                  <a:lnTo>
                    <a:pt x="874612" y="608329"/>
                  </a:lnTo>
                  <a:lnTo>
                    <a:pt x="871074" y="607059"/>
                  </a:lnTo>
                  <a:lnTo>
                    <a:pt x="1021763" y="607059"/>
                  </a:lnTo>
                  <a:lnTo>
                    <a:pt x="1167951" y="753109"/>
                  </a:lnTo>
                  <a:lnTo>
                    <a:pt x="1182807" y="788669"/>
                  </a:lnTo>
                  <a:lnTo>
                    <a:pt x="1182112" y="797559"/>
                  </a:lnTo>
                  <a:lnTo>
                    <a:pt x="1157726" y="831849"/>
                  </a:lnTo>
                  <a:lnTo>
                    <a:pt x="1144195" y="838199"/>
                  </a:lnTo>
                  <a:lnTo>
                    <a:pt x="1139440" y="838199"/>
                  </a:lnTo>
                  <a:lnTo>
                    <a:pt x="1134549" y="839469"/>
                  </a:lnTo>
                  <a:close/>
                </a:path>
                <a:path w="1363345" h="1170939">
                  <a:moveTo>
                    <a:pt x="325989" y="833119"/>
                  </a:moveTo>
                  <a:lnTo>
                    <a:pt x="312864" y="833119"/>
                  </a:lnTo>
                  <a:lnTo>
                    <a:pt x="306571" y="830579"/>
                  </a:lnTo>
                  <a:lnTo>
                    <a:pt x="271393" y="795019"/>
                  </a:lnTo>
                  <a:lnTo>
                    <a:pt x="269975" y="775969"/>
                  </a:lnTo>
                  <a:lnTo>
                    <a:pt x="271144" y="769619"/>
                  </a:lnTo>
                  <a:lnTo>
                    <a:pt x="275946" y="758189"/>
                  </a:lnTo>
                  <a:lnTo>
                    <a:pt x="279404" y="751839"/>
                  </a:lnTo>
                  <a:lnTo>
                    <a:pt x="283920" y="748029"/>
                  </a:lnTo>
                  <a:lnTo>
                    <a:pt x="409667" y="622299"/>
                  </a:lnTo>
                  <a:lnTo>
                    <a:pt x="433922" y="612139"/>
                  </a:lnTo>
                  <a:lnTo>
                    <a:pt x="447144" y="612139"/>
                  </a:lnTo>
                  <a:lnTo>
                    <a:pt x="480757" y="632459"/>
                  </a:lnTo>
                  <a:lnTo>
                    <a:pt x="491153" y="665479"/>
                  </a:lnTo>
                  <a:lnTo>
                    <a:pt x="490832" y="669289"/>
                  </a:lnTo>
                  <a:lnTo>
                    <a:pt x="489543" y="675639"/>
                  </a:lnTo>
                  <a:lnTo>
                    <a:pt x="488587" y="679449"/>
                  </a:lnTo>
                  <a:lnTo>
                    <a:pt x="486051" y="684529"/>
                  </a:lnTo>
                  <a:lnTo>
                    <a:pt x="484497" y="688339"/>
                  </a:lnTo>
                  <a:lnTo>
                    <a:pt x="480813" y="693419"/>
                  </a:lnTo>
                  <a:lnTo>
                    <a:pt x="478719" y="695959"/>
                  </a:lnTo>
                  <a:lnTo>
                    <a:pt x="476373" y="698499"/>
                  </a:lnTo>
                  <a:lnTo>
                    <a:pt x="355438" y="819149"/>
                  </a:lnTo>
                  <a:lnTo>
                    <a:pt x="354955" y="819149"/>
                  </a:lnTo>
                  <a:lnTo>
                    <a:pt x="350123" y="824229"/>
                  </a:lnTo>
                  <a:lnTo>
                    <a:pt x="344634" y="826769"/>
                  </a:lnTo>
                  <a:lnTo>
                    <a:pt x="332343" y="831849"/>
                  </a:lnTo>
                  <a:lnTo>
                    <a:pt x="325989" y="833119"/>
                  </a:lnTo>
                  <a:close/>
                </a:path>
                <a:path w="1363345" h="1170939">
                  <a:moveTo>
                    <a:pt x="1028181" y="949959"/>
                  </a:moveTo>
                  <a:lnTo>
                    <a:pt x="1014782" y="949959"/>
                  </a:lnTo>
                  <a:lnTo>
                    <a:pt x="1008334" y="948689"/>
                  </a:lnTo>
                  <a:lnTo>
                    <a:pt x="995942" y="943609"/>
                  </a:lnTo>
                  <a:lnTo>
                    <a:pt x="990464" y="939799"/>
                  </a:lnTo>
                  <a:lnTo>
                    <a:pt x="985704" y="934719"/>
                  </a:lnTo>
                  <a:lnTo>
                    <a:pt x="773673" y="723899"/>
                  </a:lnTo>
                  <a:lnTo>
                    <a:pt x="770676" y="721359"/>
                  </a:lnTo>
                  <a:lnTo>
                    <a:pt x="763884" y="718819"/>
                  </a:lnTo>
                  <a:lnTo>
                    <a:pt x="760347" y="717549"/>
                  </a:lnTo>
                  <a:lnTo>
                    <a:pt x="911261" y="717549"/>
                  </a:lnTo>
                  <a:lnTo>
                    <a:pt x="1057259" y="863599"/>
                  </a:lnTo>
                  <a:lnTo>
                    <a:pt x="1072041" y="905509"/>
                  </a:lnTo>
                  <a:lnTo>
                    <a:pt x="1070873" y="911859"/>
                  </a:lnTo>
                  <a:lnTo>
                    <a:pt x="1066054" y="923289"/>
                  </a:lnTo>
                  <a:lnTo>
                    <a:pt x="1062579" y="929639"/>
                  </a:lnTo>
                  <a:lnTo>
                    <a:pt x="1058038" y="934719"/>
                  </a:lnTo>
                  <a:lnTo>
                    <a:pt x="1057259" y="934719"/>
                  </a:lnTo>
                  <a:lnTo>
                    <a:pt x="1052499" y="939799"/>
                  </a:lnTo>
                  <a:lnTo>
                    <a:pt x="1047020" y="943609"/>
                  </a:lnTo>
                  <a:lnTo>
                    <a:pt x="1034629" y="948689"/>
                  </a:lnTo>
                  <a:lnTo>
                    <a:pt x="1028181" y="949959"/>
                  </a:lnTo>
                  <a:close/>
                </a:path>
                <a:path w="1363345" h="1170939">
                  <a:moveTo>
                    <a:pt x="440581" y="943609"/>
                  </a:moveTo>
                  <a:lnTo>
                    <a:pt x="428738" y="943609"/>
                  </a:lnTo>
                  <a:lnTo>
                    <a:pt x="419284" y="942339"/>
                  </a:lnTo>
                  <a:lnTo>
                    <a:pt x="410532" y="939799"/>
                  </a:lnTo>
                  <a:lnTo>
                    <a:pt x="402481" y="935989"/>
                  </a:lnTo>
                  <a:lnTo>
                    <a:pt x="395131" y="929639"/>
                  </a:lnTo>
                  <a:lnTo>
                    <a:pt x="394463" y="929639"/>
                  </a:lnTo>
                  <a:lnTo>
                    <a:pt x="389798" y="924559"/>
                  </a:lnTo>
                  <a:lnTo>
                    <a:pt x="386212" y="918209"/>
                  </a:lnTo>
                  <a:lnTo>
                    <a:pt x="381194" y="906779"/>
                  </a:lnTo>
                  <a:lnTo>
                    <a:pt x="379950" y="900429"/>
                  </a:lnTo>
                  <a:lnTo>
                    <a:pt x="379992" y="886459"/>
                  </a:lnTo>
                  <a:lnTo>
                    <a:pt x="515083" y="737869"/>
                  </a:lnTo>
                  <a:lnTo>
                    <a:pt x="516066" y="736599"/>
                  </a:lnTo>
                  <a:lnTo>
                    <a:pt x="523743" y="730249"/>
                  </a:lnTo>
                  <a:lnTo>
                    <a:pt x="532098" y="726439"/>
                  </a:lnTo>
                  <a:lnTo>
                    <a:pt x="541131" y="723899"/>
                  </a:lnTo>
                  <a:lnTo>
                    <a:pt x="550842" y="722629"/>
                  </a:lnTo>
                  <a:lnTo>
                    <a:pt x="552456" y="722629"/>
                  </a:lnTo>
                  <a:lnTo>
                    <a:pt x="593707" y="746759"/>
                  </a:lnTo>
                  <a:lnTo>
                    <a:pt x="601372" y="774699"/>
                  </a:lnTo>
                  <a:lnTo>
                    <a:pt x="600220" y="784859"/>
                  </a:lnTo>
                  <a:lnTo>
                    <a:pt x="466278" y="929639"/>
                  </a:lnTo>
                  <a:lnTo>
                    <a:pt x="449913" y="939799"/>
                  </a:lnTo>
                  <a:lnTo>
                    <a:pt x="440581" y="943609"/>
                  </a:lnTo>
                  <a:close/>
                </a:path>
                <a:path w="1363345" h="1170939">
                  <a:moveTo>
                    <a:pt x="547878" y="1054099"/>
                  </a:moveTo>
                  <a:lnTo>
                    <a:pt x="534470" y="1054099"/>
                  </a:lnTo>
                  <a:lnTo>
                    <a:pt x="528018" y="1052829"/>
                  </a:lnTo>
                  <a:lnTo>
                    <a:pt x="515619" y="1047749"/>
                  </a:lnTo>
                  <a:lnTo>
                    <a:pt x="510139" y="1043939"/>
                  </a:lnTo>
                  <a:lnTo>
                    <a:pt x="505378" y="1040129"/>
                  </a:lnTo>
                  <a:lnTo>
                    <a:pt x="505155" y="1040129"/>
                  </a:lnTo>
                  <a:lnTo>
                    <a:pt x="500490" y="1035049"/>
                  </a:lnTo>
                  <a:lnTo>
                    <a:pt x="496904" y="1028699"/>
                  </a:lnTo>
                  <a:lnTo>
                    <a:pt x="491886" y="1017269"/>
                  </a:lnTo>
                  <a:lnTo>
                    <a:pt x="490642" y="1010919"/>
                  </a:lnTo>
                  <a:lnTo>
                    <a:pt x="490683" y="996949"/>
                  </a:lnTo>
                  <a:lnTo>
                    <a:pt x="623195" y="850899"/>
                  </a:lnTo>
                  <a:lnTo>
                    <a:pt x="627923" y="845819"/>
                  </a:lnTo>
                  <a:lnTo>
                    <a:pt x="633357" y="842009"/>
                  </a:lnTo>
                  <a:lnTo>
                    <a:pt x="645638" y="836929"/>
                  </a:lnTo>
                  <a:lnTo>
                    <a:pt x="652031" y="835659"/>
                  </a:lnTo>
                  <a:lnTo>
                    <a:pt x="665322" y="835659"/>
                  </a:lnTo>
                  <a:lnTo>
                    <a:pt x="671729" y="836929"/>
                  </a:lnTo>
                  <a:lnTo>
                    <a:pt x="684068" y="842009"/>
                  </a:lnTo>
                  <a:lnTo>
                    <a:pt x="689543" y="845819"/>
                  </a:lnTo>
                  <a:lnTo>
                    <a:pt x="694324" y="850899"/>
                  </a:lnTo>
                  <a:lnTo>
                    <a:pt x="695010" y="850899"/>
                  </a:lnTo>
                  <a:lnTo>
                    <a:pt x="701399" y="858519"/>
                  </a:lnTo>
                  <a:lnTo>
                    <a:pt x="705944" y="867409"/>
                  </a:lnTo>
                  <a:lnTo>
                    <a:pt x="708645" y="876299"/>
                  </a:lnTo>
                  <a:lnTo>
                    <a:pt x="709396" y="885189"/>
                  </a:lnTo>
                  <a:lnTo>
                    <a:pt x="709522" y="886459"/>
                  </a:lnTo>
                  <a:lnTo>
                    <a:pt x="694788" y="922019"/>
                  </a:lnTo>
                  <a:lnTo>
                    <a:pt x="576970" y="1040129"/>
                  </a:lnTo>
                  <a:lnTo>
                    <a:pt x="505378" y="1040129"/>
                  </a:lnTo>
                  <a:lnTo>
                    <a:pt x="503745" y="1041399"/>
                  </a:lnTo>
                  <a:lnTo>
                    <a:pt x="575383" y="1041399"/>
                  </a:lnTo>
                  <a:lnTo>
                    <a:pt x="572209" y="1043939"/>
                  </a:lnTo>
                  <a:lnTo>
                    <a:pt x="566728" y="1047749"/>
                  </a:lnTo>
                  <a:lnTo>
                    <a:pt x="554330" y="1052829"/>
                  </a:lnTo>
                  <a:lnTo>
                    <a:pt x="547878" y="1054099"/>
                  </a:lnTo>
                  <a:close/>
                </a:path>
                <a:path w="1363345" h="1170939">
                  <a:moveTo>
                    <a:pt x="658564" y="1164589"/>
                  </a:moveTo>
                  <a:lnTo>
                    <a:pt x="645148" y="1164589"/>
                  </a:lnTo>
                  <a:lnTo>
                    <a:pt x="638692" y="1163319"/>
                  </a:lnTo>
                  <a:lnTo>
                    <a:pt x="626285" y="1158239"/>
                  </a:lnTo>
                  <a:lnTo>
                    <a:pt x="620799" y="1154429"/>
                  </a:lnTo>
                  <a:lnTo>
                    <a:pt x="616032" y="1150619"/>
                  </a:lnTo>
                  <a:lnTo>
                    <a:pt x="614993" y="1149349"/>
                  </a:lnTo>
                  <a:lnTo>
                    <a:pt x="610516" y="1144269"/>
                  </a:lnTo>
                  <a:lnTo>
                    <a:pt x="607098" y="1139189"/>
                  </a:lnTo>
                  <a:lnTo>
                    <a:pt x="602383" y="1126489"/>
                  </a:lnTo>
                  <a:lnTo>
                    <a:pt x="601255" y="1120139"/>
                  </a:lnTo>
                  <a:lnTo>
                    <a:pt x="601459" y="1107439"/>
                  </a:lnTo>
                  <a:lnTo>
                    <a:pt x="602783" y="1101089"/>
                  </a:lnTo>
                  <a:lnTo>
                    <a:pt x="607878" y="1088389"/>
                  </a:lnTo>
                  <a:lnTo>
                    <a:pt x="611464" y="1083309"/>
                  </a:lnTo>
                  <a:lnTo>
                    <a:pt x="616088" y="1079499"/>
                  </a:lnTo>
                  <a:lnTo>
                    <a:pt x="733905" y="961389"/>
                  </a:lnTo>
                  <a:lnTo>
                    <a:pt x="764703" y="946149"/>
                  </a:lnTo>
                  <a:lnTo>
                    <a:pt x="769639" y="946149"/>
                  </a:lnTo>
                  <a:lnTo>
                    <a:pt x="805559" y="961389"/>
                  </a:lnTo>
                  <a:lnTo>
                    <a:pt x="820214" y="996949"/>
                  </a:lnTo>
                  <a:lnTo>
                    <a:pt x="819328" y="1007109"/>
                  </a:lnTo>
                  <a:lnTo>
                    <a:pt x="687680" y="1150619"/>
                  </a:lnTo>
                  <a:lnTo>
                    <a:pt x="665020" y="1163319"/>
                  </a:lnTo>
                  <a:lnTo>
                    <a:pt x="658564" y="1164589"/>
                  </a:lnTo>
                  <a:close/>
                </a:path>
                <a:path w="1363345" h="1170939">
                  <a:moveTo>
                    <a:pt x="805670" y="1170939"/>
                  </a:moveTo>
                  <a:lnTo>
                    <a:pt x="792526" y="1170939"/>
                  </a:lnTo>
                  <a:lnTo>
                    <a:pt x="786211" y="1169669"/>
                  </a:lnTo>
                  <a:lnTo>
                    <a:pt x="774093" y="1164589"/>
                  </a:lnTo>
                  <a:lnTo>
                    <a:pt x="768729" y="1160779"/>
                  </a:lnTo>
                  <a:lnTo>
                    <a:pt x="763459" y="1155699"/>
                  </a:lnTo>
                  <a:lnTo>
                    <a:pt x="762798" y="1154429"/>
                  </a:lnTo>
                  <a:lnTo>
                    <a:pt x="762075" y="1154429"/>
                  </a:lnTo>
                  <a:lnTo>
                    <a:pt x="834094" y="1082039"/>
                  </a:lnTo>
                  <a:lnTo>
                    <a:pt x="834528" y="1083309"/>
                  </a:lnTo>
                  <a:lnTo>
                    <a:pt x="835042" y="1083309"/>
                  </a:lnTo>
                  <a:lnTo>
                    <a:pt x="835634" y="1084579"/>
                  </a:lnTo>
                  <a:lnTo>
                    <a:pt x="836748" y="1085849"/>
                  </a:lnTo>
                  <a:lnTo>
                    <a:pt x="842448" y="1092199"/>
                  </a:lnTo>
                  <a:lnTo>
                    <a:pt x="846630" y="1099819"/>
                  </a:lnTo>
                  <a:lnTo>
                    <a:pt x="849295" y="1108709"/>
                  </a:lnTo>
                  <a:lnTo>
                    <a:pt x="850443" y="1117599"/>
                  </a:lnTo>
                  <a:lnTo>
                    <a:pt x="850443" y="1120139"/>
                  </a:lnTo>
                  <a:lnTo>
                    <a:pt x="849539" y="1130299"/>
                  </a:lnTo>
                  <a:lnTo>
                    <a:pt x="846764" y="1139189"/>
                  </a:lnTo>
                  <a:lnTo>
                    <a:pt x="842116" y="1148079"/>
                  </a:lnTo>
                  <a:lnTo>
                    <a:pt x="835597" y="1155699"/>
                  </a:lnTo>
                  <a:lnTo>
                    <a:pt x="834576" y="1156969"/>
                  </a:lnTo>
                  <a:lnTo>
                    <a:pt x="829766" y="1160779"/>
                  </a:lnTo>
                  <a:lnTo>
                    <a:pt x="824294" y="1164589"/>
                  </a:lnTo>
                  <a:lnTo>
                    <a:pt x="812024" y="1169669"/>
                  </a:lnTo>
                  <a:lnTo>
                    <a:pt x="805670" y="11709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194252" y="6504961"/>
              <a:ext cx="533400" cy="801370"/>
            </a:xfrm>
            <a:custGeom>
              <a:avLst/>
              <a:gdLst/>
              <a:ahLst/>
              <a:cxnLst/>
              <a:rect l="l" t="t" r="r" b="b"/>
              <a:pathLst>
                <a:path w="533400" h="801370">
                  <a:moveTo>
                    <a:pt x="69363" y="800983"/>
                  </a:moveTo>
                  <a:lnTo>
                    <a:pt x="21690" y="785553"/>
                  </a:lnTo>
                  <a:lnTo>
                    <a:pt x="1434" y="740591"/>
                  </a:lnTo>
                  <a:lnTo>
                    <a:pt x="534" y="687096"/>
                  </a:lnTo>
                  <a:lnTo>
                    <a:pt x="4" y="633587"/>
                  </a:lnTo>
                  <a:lnTo>
                    <a:pt x="0" y="526557"/>
                  </a:lnTo>
                  <a:lnTo>
                    <a:pt x="1314" y="419553"/>
                  </a:lnTo>
                  <a:lnTo>
                    <a:pt x="21427" y="376071"/>
                  </a:lnTo>
                  <a:lnTo>
                    <a:pt x="70101" y="359006"/>
                  </a:lnTo>
                  <a:lnTo>
                    <a:pt x="142530" y="358073"/>
                  </a:lnTo>
                  <a:lnTo>
                    <a:pt x="178746" y="358270"/>
                  </a:lnTo>
                  <a:lnTo>
                    <a:pt x="214947" y="358955"/>
                  </a:lnTo>
                  <a:lnTo>
                    <a:pt x="229928" y="358301"/>
                  </a:lnTo>
                  <a:lnTo>
                    <a:pt x="240472" y="354192"/>
                  </a:lnTo>
                  <a:lnTo>
                    <a:pt x="247039" y="344751"/>
                  </a:lnTo>
                  <a:lnTo>
                    <a:pt x="250095" y="328107"/>
                  </a:lnTo>
                  <a:lnTo>
                    <a:pt x="254967" y="277666"/>
                  </a:lnTo>
                  <a:lnTo>
                    <a:pt x="262624" y="227587"/>
                  </a:lnTo>
                  <a:lnTo>
                    <a:pt x="273197" y="177987"/>
                  </a:lnTo>
                  <a:lnTo>
                    <a:pt x="286821" y="128985"/>
                  </a:lnTo>
                  <a:lnTo>
                    <a:pt x="306655" y="85184"/>
                  </a:lnTo>
                  <a:lnTo>
                    <a:pt x="335593" y="49295"/>
                  </a:lnTo>
                  <a:lnTo>
                    <a:pt x="372159" y="22409"/>
                  </a:lnTo>
                  <a:lnTo>
                    <a:pt x="414877" y="5614"/>
                  </a:lnTo>
                  <a:lnTo>
                    <a:pt x="462270" y="0"/>
                  </a:lnTo>
                  <a:lnTo>
                    <a:pt x="499032" y="6200"/>
                  </a:lnTo>
                  <a:lnTo>
                    <a:pt x="522930" y="23751"/>
                  </a:lnTo>
                  <a:lnTo>
                    <a:pt x="533248" y="51966"/>
                  </a:lnTo>
                  <a:lnTo>
                    <a:pt x="529272" y="90159"/>
                  </a:lnTo>
                  <a:lnTo>
                    <a:pt x="487098" y="245813"/>
                  </a:lnTo>
                  <a:lnTo>
                    <a:pt x="458479" y="349433"/>
                  </a:lnTo>
                  <a:lnTo>
                    <a:pt x="441651" y="407884"/>
                  </a:lnTo>
                  <a:lnTo>
                    <a:pt x="426089" y="447061"/>
                  </a:lnTo>
                  <a:lnTo>
                    <a:pt x="378357" y="483016"/>
                  </a:lnTo>
                  <a:lnTo>
                    <a:pt x="335983" y="487506"/>
                  </a:lnTo>
                  <a:lnTo>
                    <a:pt x="223519" y="488759"/>
                  </a:lnTo>
                  <a:lnTo>
                    <a:pt x="198075" y="488681"/>
                  </a:lnTo>
                  <a:lnTo>
                    <a:pt x="172697" y="487597"/>
                  </a:lnTo>
                  <a:lnTo>
                    <a:pt x="153621" y="487994"/>
                  </a:lnTo>
                  <a:lnTo>
                    <a:pt x="140663" y="493385"/>
                  </a:lnTo>
                  <a:lnTo>
                    <a:pt x="133802" y="505323"/>
                  </a:lnTo>
                  <a:lnTo>
                    <a:pt x="133021" y="525359"/>
                  </a:lnTo>
                  <a:lnTo>
                    <a:pt x="134440" y="550677"/>
                  </a:lnTo>
                  <a:lnTo>
                    <a:pt x="134536" y="576119"/>
                  </a:lnTo>
                  <a:lnTo>
                    <a:pt x="133724" y="627099"/>
                  </a:lnTo>
                  <a:lnTo>
                    <a:pt x="133449" y="627099"/>
                  </a:lnTo>
                  <a:lnTo>
                    <a:pt x="133775" y="709344"/>
                  </a:lnTo>
                  <a:lnTo>
                    <a:pt x="133123" y="736731"/>
                  </a:lnTo>
                  <a:lnTo>
                    <a:pt x="127824" y="763509"/>
                  </a:lnTo>
                  <a:lnTo>
                    <a:pt x="114835" y="783513"/>
                  </a:lnTo>
                  <a:lnTo>
                    <a:pt x="95051" y="796189"/>
                  </a:lnTo>
                  <a:lnTo>
                    <a:pt x="69363" y="800983"/>
                  </a:lnTo>
                  <a:close/>
                </a:path>
              </a:pathLst>
            </a:custGeom>
            <a:solidFill>
              <a:srgbClr val="0101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376703" y="6434086"/>
              <a:ext cx="1028700" cy="871855"/>
            </a:xfrm>
            <a:custGeom>
              <a:avLst/>
              <a:gdLst/>
              <a:ahLst/>
              <a:cxnLst/>
              <a:rect l="l" t="t" r="r" b="b"/>
              <a:pathLst>
                <a:path w="1028700" h="871854">
                  <a:moveTo>
                    <a:pt x="533755" y="762609"/>
                  </a:moveTo>
                  <a:lnTo>
                    <a:pt x="533577" y="650951"/>
                  </a:lnTo>
                  <a:lnTo>
                    <a:pt x="533590" y="517728"/>
                  </a:lnTo>
                  <a:lnTo>
                    <a:pt x="528993" y="476161"/>
                  </a:lnTo>
                  <a:lnTo>
                    <a:pt x="513943" y="448983"/>
                  </a:lnTo>
                  <a:lnTo>
                    <a:pt x="486346" y="434111"/>
                  </a:lnTo>
                  <a:lnTo>
                    <a:pt x="444068" y="429475"/>
                  </a:lnTo>
                  <a:lnTo>
                    <a:pt x="381355" y="428790"/>
                  </a:lnTo>
                  <a:lnTo>
                    <a:pt x="350024" y="428929"/>
                  </a:lnTo>
                  <a:lnTo>
                    <a:pt x="318757" y="430098"/>
                  </a:lnTo>
                  <a:lnTo>
                    <a:pt x="301320" y="428904"/>
                  </a:lnTo>
                  <a:lnTo>
                    <a:pt x="290487" y="422719"/>
                  </a:lnTo>
                  <a:lnTo>
                    <a:pt x="284746" y="411365"/>
                  </a:lnTo>
                  <a:lnTo>
                    <a:pt x="282600" y="394652"/>
                  </a:lnTo>
                  <a:lnTo>
                    <a:pt x="278688" y="346900"/>
                  </a:lnTo>
                  <a:lnTo>
                    <a:pt x="271564" y="299618"/>
                  </a:lnTo>
                  <a:lnTo>
                    <a:pt x="261747" y="252818"/>
                  </a:lnTo>
                  <a:lnTo>
                    <a:pt x="249758" y="206489"/>
                  </a:lnTo>
                  <a:lnTo>
                    <a:pt x="229882" y="159626"/>
                  </a:lnTo>
                  <a:lnTo>
                    <a:pt x="199859" y="121526"/>
                  </a:lnTo>
                  <a:lnTo>
                    <a:pt x="161467" y="93294"/>
                  </a:lnTo>
                  <a:lnTo>
                    <a:pt x="116497" y="76047"/>
                  </a:lnTo>
                  <a:lnTo>
                    <a:pt x="66738" y="70904"/>
                  </a:lnTo>
                  <a:lnTo>
                    <a:pt x="33235" y="77406"/>
                  </a:lnTo>
                  <a:lnTo>
                    <a:pt x="10579" y="94221"/>
                  </a:lnTo>
                  <a:lnTo>
                    <a:pt x="0" y="120078"/>
                  </a:lnTo>
                  <a:lnTo>
                    <a:pt x="2768" y="153733"/>
                  </a:lnTo>
                  <a:lnTo>
                    <a:pt x="28079" y="248412"/>
                  </a:lnTo>
                  <a:lnTo>
                    <a:pt x="92824" y="484708"/>
                  </a:lnTo>
                  <a:lnTo>
                    <a:pt x="126288" y="540994"/>
                  </a:lnTo>
                  <a:lnTo>
                    <a:pt x="188341" y="558850"/>
                  </a:lnTo>
                  <a:lnTo>
                    <a:pt x="276491" y="559777"/>
                  </a:lnTo>
                  <a:lnTo>
                    <a:pt x="320548" y="559549"/>
                  </a:lnTo>
                  <a:lnTo>
                    <a:pt x="364553" y="558203"/>
                  </a:lnTo>
                  <a:lnTo>
                    <a:pt x="383298" y="559473"/>
                  </a:lnTo>
                  <a:lnTo>
                    <a:pt x="394360" y="565797"/>
                  </a:lnTo>
                  <a:lnTo>
                    <a:pt x="399465" y="577697"/>
                  </a:lnTo>
                  <a:lnTo>
                    <a:pt x="400342" y="595668"/>
                  </a:lnTo>
                  <a:lnTo>
                    <a:pt x="399313" y="646569"/>
                  </a:lnTo>
                  <a:lnTo>
                    <a:pt x="399110" y="697496"/>
                  </a:lnTo>
                  <a:lnTo>
                    <a:pt x="399796" y="799376"/>
                  </a:lnTo>
                  <a:lnTo>
                    <a:pt x="417042" y="852170"/>
                  </a:lnTo>
                  <a:lnTo>
                    <a:pt x="463880" y="871778"/>
                  </a:lnTo>
                  <a:lnTo>
                    <a:pt x="492112" y="867295"/>
                  </a:lnTo>
                  <a:lnTo>
                    <a:pt x="513892" y="853160"/>
                  </a:lnTo>
                  <a:lnTo>
                    <a:pt x="528040" y="830338"/>
                  </a:lnTo>
                  <a:lnTo>
                    <a:pt x="533387" y="799820"/>
                  </a:lnTo>
                  <a:lnTo>
                    <a:pt x="533755" y="762609"/>
                  </a:lnTo>
                  <a:close/>
                </a:path>
                <a:path w="1028700" h="871854">
                  <a:moveTo>
                    <a:pt x="925791" y="154470"/>
                  </a:moveTo>
                  <a:lnTo>
                    <a:pt x="915327" y="74129"/>
                  </a:lnTo>
                  <a:lnTo>
                    <a:pt x="889304" y="35445"/>
                  </a:lnTo>
                  <a:lnTo>
                    <a:pt x="850366" y="9906"/>
                  </a:lnTo>
                  <a:lnTo>
                    <a:pt x="801306" y="330"/>
                  </a:lnTo>
                  <a:lnTo>
                    <a:pt x="770991" y="101"/>
                  </a:lnTo>
                  <a:lnTo>
                    <a:pt x="680046" y="241"/>
                  </a:lnTo>
                  <a:lnTo>
                    <a:pt x="583209" y="0"/>
                  </a:lnTo>
                  <a:lnTo>
                    <a:pt x="514845" y="5994"/>
                  </a:lnTo>
                  <a:lnTo>
                    <a:pt x="459816" y="43497"/>
                  </a:lnTo>
                  <a:lnTo>
                    <a:pt x="432117" y="103314"/>
                  </a:lnTo>
                  <a:lnTo>
                    <a:pt x="430085" y="133286"/>
                  </a:lnTo>
                  <a:lnTo>
                    <a:pt x="431050" y="163626"/>
                  </a:lnTo>
                  <a:lnTo>
                    <a:pt x="431317" y="193878"/>
                  </a:lnTo>
                  <a:lnTo>
                    <a:pt x="430974" y="201358"/>
                  </a:lnTo>
                  <a:lnTo>
                    <a:pt x="434505" y="206044"/>
                  </a:lnTo>
                  <a:lnTo>
                    <a:pt x="442607" y="205968"/>
                  </a:lnTo>
                  <a:lnTo>
                    <a:pt x="478434" y="207467"/>
                  </a:lnTo>
                  <a:lnTo>
                    <a:pt x="495884" y="206984"/>
                  </a:lnTo>
                  <a:lnTo>
                    <a:pt x="512178" y="203377"/>
                  </a:lnTo>
                  <a:lnTo>
                    <a:pt x="519125" y="196011"/>
                  </a:lnTo>
                  <a:lnTo>
                    <a:pt x="520052" y="183984"/>
                  </a:lnTo>
                  <a:lnTo>
                    <a:pt x="518629" y="169964"/>
                  </a:lnTo>
                  <a:lnTo>
                    <a:pt x="518566" y="156629"/>
                  </a:lnTo>
                  <a:lnTo>
                    <a:pt x="518756" y="155346"/>
                  </a:lnTo>
                  <a:lnTo>
                    <a:pt x="518020" y="143675"/>
                  </a:lnTo>
                  <a:lnTo>
                    <a:pt x="522325" y="136385"/>
                  </a:lnTo>
                  <a:lnTo>
                    <a:pt x="540740" y="135318"/>
                  </a:lnTo>
                  <a:lnTo>
                    <a:pt x="542353" y="144653"/>
                  </a:lnTo>
                  <a:lnTo>
                    <a:pt x="544410" y="165709"/>
                  </a:lnTo>
                  <a:lnTo>
                    <a:pt x="543382" y="172034"/>
                  </a:lnTo>
                  <a:lnTo>
                    <a:pt x="542874" y="189001"/>
                  </a:lnTo>
                  <a:lnTo>
                    <a:pt x="548093" y="199898"/>
                  </a:lnTo>
                  <a:lnTo>
                    <a:pt x="559358" y="205562"/>
                  </a:lnTo>
                  <a:lnTo>
                    <a:pt x="576986" y="206844"/>
                  </a:lnTo>
                  <a:lnTo>
                    <a:pt x="627811" y="205676"/>
                  </a:lnTo>
                  <a:lnTo>
                    <a:pt x="678662" y="205282"/>
                  </a:lnTo>
                  <a:lnTo>
                    <a:pt x="729513" y="205676"/>
                  </a:lnTo>
                  <a:lnTo>
                    <a:pt x="780351" y="206844"/>
                  </a:lnTo>
                  <a:lnTo>
                    <a:pt x="798499" y="205994"/>
                  </a:lnTo>
                  <a:lnTo>
                    <a:pt x="810780" y="200964"/>
                  </a:lnTo>
                  <a:lnTo>
                    <a:pt x="817041" y="190017"/>
                  </a:lnTo>
                  <a:lnTo>
                    <a:pt x="817092" y="171348"/>
                  </a:lnTo>
                  <a:lnTo>
                    <a:pt x="815403" y="160883"/>
                  </a:lnTo>
                  <a:lnTo>
                    <a:pt x="814806" y="149504"/>
                  </a:lnTo>
                  <a:lnTo>
                    <a:pt x="818400" y="140525"/>
                  </a:lnTo>
                  <a:lnTo>
                    <a:pt x="829322" y="137223"/>
                  </a:lnTo>
                  <a:lnTo>
                    <a:pt x="839152" y="141376"/>
                  </a:lnTo>
                  <a:lnTo>
                    <a:pt x="842416" y="150761"/>
                  </a:lnTo>
                  <a:lnTo>
                    <a:pt x="841908" y="162331"/>
                  </a:lnTo>
                  <a:lnTo>
                    <a:pt x="840397" y="173101"/>
                  </a:lnTo>
                  <a:lnTo>
                    <a:pt x="840828" y="190627"/>
                  </a:lnTo>
                  <a:lnTo>
                    <a:pt x="846899" y="201041"/>
                  </a:lnTo>
                  <a:lnTo>
                    <a:pt x="858507" y="205892"/>
                  </a:lnTo>
                  <a:lnTo>
                    <a:pt x="875499" y="206743"/>
                  </a:lnTo>
                  <a:lnTo>
                    <a:pt x="904557" y="205244"/>
                  </a:lnTo>
                  <a:lnTo>
                    <a:pt x="919505" y="199580"/>
                  </a:lnTo>
                  <a:lnTo>
                    <a:pt x="925004" y="184429"/>
                  </a:lnTo>
                  <a:lnTo>
                    <a:pt x="925791" y="154470"/>
                  </a:lnTo>
                  <a:close/>
                </a:path>
                <a:path w="1028700" h="871854">
                  <a:moveTo>
                    <a:pt x="1028560" y="272999"/>
                  </a:moveTo>
                  <a:lnTo>
                    <a:pt x="1027658" y="260159"/>
                  </a:lnTo>
                  <a:lnTo>
                    <a:pt x="1019695" y="250926"/>
                  </a:lnTo>
                  <a:lnTo>
                    <a:pt x="999794" y="247523"/>
                  </a:lnTo>
                  <a:lnTo>
                    <a:pt x="950671" y="247929"/>
                  </a:lnTo>
                  <a:lnTo>
                    <a:pt x="655942" y="248932"/>
                  </a:lnTo>
                  <a:lnTo>
                    <a:pt x="361213" y="247599"/>
                  </a:lnTo>
                  <a:lnTo>
                    <a:pt x="339128" y="251764"/>
                  </a:lnTo>
                  <a:lnTo>
                    <a:pt x="331139" y="262788"/>
                  </a:lnTo>
                  <a:lnTo>
                    <a:pt x="330593" y="277736"/>
                  </a:lnTo>
                  <a:lnTo>
                    <a:pt x="330835" y="293611"/>
                  </a:lnTo>
                  <a:lnTo>
                    <a:pt x="330009" y="309079"/>
                  </a:lnTo>
                  <a:lnTo>
                    <a:pt x="332955" y="320992"/>
                  </a:lnTo>
                  <a:lnTo>
                    <a:pt x="342442" y="328510"/>
                  </a:lnTo>
                  <a:lnTo>
                    <a:pt x="361251" y="330847"/>
                  </a:lnTo>
                  <a:lnTo>
                    <a:pt x="414769" y="329946"/>
                  </a:lnTo>
                  <a:lnTo>
                    <a:pt x="468299" y="329552"/>
                  </a:lnTo>
                  <a:lnTo>
                    <a:pt x="682485" y="329946"/>
                  </a:lnTo>
                  <a:lnTo>
                    <a:pt x="894041" y="329476"/>
                  </a:lnTo>
                  <a:lnTo>
                    <a:pt x="946924" y="329857"/>
                  </a:lnTo>
                  <a:lnTo>
                    <a:pt x="999794" y="330758"/>
                  </a:lnTo>
                  <a:lnTo>
                    <a:pt x="1020965" y="326948"/>
                  </a:lnTo>
                  <a:lnTo>
                    <a:pt x="1028306" y="316268"/>
                  </a:lnTo>
                  <a:lnTo>
                    <a:pt x="1028255" y="301942"/>
                  </a:lnTo>
                  <a:lnTo>
                    <a:pt x="1027290" y="287197"/>
                  </a:lnTo>
                  <a:lnTo>
                    <a:pt x="1028560" y="272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265197" y="6584187"/>
              <a:ext cx="1574800" cy="533400"/>
            </a:xfrm>
            <a:custGeom>
              <a:avLst/>
              <a:gdLst/>
              <a:ahLst/>
              <a:cxnLst/>
              <a:rect l="l" t="t" r="r" b="b"/>
              <a:pathLst>
                <a:path w="1574800" h="533400">
                  <a:moveTo>
                    <a:pt x="455472" y="498881"/>
                  </a:moveTo>
                  <a:lnTo>
                    <a:pt x="431622" y="467995"/>
                  </a:lnTo>
                  <a:lnTo>
                    <a:pt x="306120" y="466331"/>
                  </a:lnTo>
                  <a:lnTo>
                    <a:pt x="260045" y="461479"/>
                  </a:lnTo>
                  <a:lnTo>
                    <a:pt x="221742" y="447179"/>
                  </a:lnTo>
                  <a:lnTo>
                    <a:pt x="190982" y="423316"/>
                  </a:lnTo>
                  <a:lnTo>
                    <a:pt x="167513" y="389724"/>
                  </a:lnTo>
                  <a:lnTo>
                    <a:pt x="151104" y="346290"/>
                  </a:lnTo>
                  <a:lnTo>
                    <a:pt x="67919" y="37719"/>
                  </a:lnTo>
                  <a:lnTo>
                    <a:pt x="62191" y="20688"/>
                  </a:lnTo>
                  <a:lnTo>
                    <a:pt x="53733" y="7378"/>
                  </a:lnTo>
                  <a:lnTo>
                    <a:pt x="41249" y="38"/>
                  </a:lnTo>
                  <a:lnTo>
                    <a:pt x="23456" y="965"/>
                  </a:lnTo>
                  <a:lnTo>
                    <a:pt x="7683" y="9690"/>
                  </a:lnTo>
                  <a:lnTo>
                    <a:pt x="660" y="22987"/>
                  </a:lnTo>
                  <a:lnTo>
                    <a:pt x="0" y="39090"/>
                  </a:lnTo>
                  <a:lnTo>
                    <a:pt x="3289" y="56210"/>
                  </a:lnTo>
                  <a:lnTo>
                    <a:pt x="63246" y="285165"/>
                  </a:lnTo>
                  <a:lnTo>
                    <a:pt x="75819" y="330784"/>
                  </a:lnTo>
                  <a:lnTo>
                    <a:pt x="88836" y="376275"/>
                  </a:lnTo>
                  <a:lnTo>
                    <a:pt x="107048" y="422109"/>
                  </a:lnTo>
                  <a:lnTo>
                    <a:pt x="132753" y="460387"/>
                  </a:lnTo>
                  <a:lnTo>
                    <a:pt x="165963" y="490893"/>
                  </a:lnTo>
                  <a:lnTo>
                    <a:pt x="206717" y="513448"/>
                  </a:lnTo>
                  <a:lnTo>
                    <a:pt x="255041" y="527862"/>
                  </a:lnTo>
                  <a:lnTo>
                    <a:pt x="301332" y="531812"/>
                  </a:lnTo>
                  <a:lnTo>
                    <a:pt x="323291" y="531939"/>
                  </a:lnTo>
                  <a:lnTo>
                    <a:pt x="343966" y="532714"/>
                  </a:lnTo>
                  <a:lnTo>
                    <a:pt x="415150" y="532777"/>
                  </a:lnTo>
                  <a:lnTo>
                    <a:pt x="431165" y="530631"/>
                  </a:lnTo>
                  <a:lnTo>
                    <a:pt x="443674" y="524052"/>
                  </a:lnTo>
                  <a:lnTo>
                    <a:pt x="451993" y="513346"/>
                  </a:lnTo>
                  <a:lnTo>
                    <a:pt x="455472" y="498881"/>
                  </a:lnTo>
                  <a:close/>
                </a:path>
                <a:path w="1574800" h="533400">
                  <a:moveTo>
                    <a:pt x="1574330" y="38023"/>
                  </a:moveTo>
                  <a:lnTo>
                    <a:pt x="1573479" y="22288"/>
                  </a:lnTo>
                  <a:lnTo>
                    <a:pt x="1566392" y="9613"/>
                  </a:lnTo>
                  <a:lnTo>
                    <a:pt x="1551089" y="1181"/>
                  </a:lnTo>
                  <a:lnTo>
                    <a:pt x="1533271" y="0"/>
                  </a:lnTo>
                  <a:lnTo>
                    <a:pt x="1520748" y="7226"/>
                  </a:lnTo>
                  <a:lnTo>
                    <a:pt x="1512252" y="20485"/>
                  </a:lnTo>
                  <a:lnTo>
                    <a:pt x="1506524" y="37414"/>
                  </a:lnTo>
                  <a:lnTo>
                    <a:pt x="1492631" y="89471"/>
                  </a:lnTo>
                  <a:lnTo>
                    <a:pt x="1422019" y="349465"/>
                  </a:lnTo>
                  <a:lnTo>
                    <a:pt x="1400429" y="401307"/>
                  </a:lnTo>
                  <a:lnTo>
                    <a:pt x="1368120" y="437642"/>
                  </a:lnTo>
                  <a:lnTo>
                    <a:pt x="1324432" y="459092"/>
                  </a:lnTo>
                  <a:lnTo>
                    <a:pt x="1268641" y="466293"/>
                  </a:lnTo>
                  <a:lnTo>
                    <a:pt x="1158989" y="466331"/>
                  </a:lnTo>
                  <a:lnTo>
                    <a:pt x="1143279" y="467829"/>
                  </a:lnTo>
                  <a:lnTo>
                    <a:pt x="1130668" y="473125"/>
                  </a:lnTo>
                  <a:lnTo>
                    <a:pt x="1122489" y="483196"/>
                  </a:lnTo>
                  <a:lnTo>
                    <a:pt x="1120101" y="499021"/>
                  </a:lnTo>
                  <a:lnTo>
                    <a:pt x="1123543" y="514096"/>
                  </a:lnTo>
                  <a:lnTo>
                    <a:pt x="1131747" y="524649"/>
                  </a:lnTo>
                  <a:lnTo>
                    <a:pt x="1144079" y="530821"/>
                  </a:lnTo>
                  <a:lnTo>
                    <a:pt x="1159891" y="532752"/>
                  </a:lnTo>
                  <a:lnTo>
                    <a:pt x="1226489" y="532714"/>
                  </a:lnTo>
                  <a:lnTo>
                    <a:pt x="1269580" y="532714"/>
                  </a:lnTo>
                  <a:lnTo>
                    <a:pt x="1321892" y="527812"/>
                  </a:lnTo>
                  <a:lnTo>
                    <a:pt x="1368564" y="513499"/>
                  </a:lnTo>
                  <a:lnTo>
                    <a:pt x="1409065" y="490093"/>
                  </a:lnTo>
                  <a:lnTo>
                    <a:pt x="1442834" y="457873"/>
                  </a:lnTo>
                  <a:lnTo>
                    <a:pt x="1469351" y="417182"/>
                  </a:lnTo>
                  <a:lnTo>
                    <a:pt x="1488071" y="368312"/>
                  </a:lnTo>
                  <a:lnTo>
                    <a:pt x="1502232" y="316293"/>
                  </a:lnTo>
                  <a:lnTo>
                    <a:pt x="1570888" y="55638"/>
                  </a:lnTo>
                  <a:lnTo>
                    <a:pt x="1574330" y="38023"/>
                  </a:lnTo>
                  <a:close/>
                </a:path>
              </a:pathLst>
            </a:custGeom>
            <a:solidFill>
              <a:srgbClr val="01010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05517" y="6253373"/>
              <a:ext cx="212569" cy="21284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84914" y="6252961"/>
              <a:ext cx="213787" cy="21308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57249" y="6202435"/>
              <a:ext cx="197148" cy="196033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142190" y="5777446"/>
            <a:ext cx="9608185" cy="1949450"/>
          </a:xfrm>
          <a:prstGeom prst="rect">
            <a:avLst/>
          </a:prstGeom>
        </p:spPr>
        <p:txBody>
          <a:bodyPr wrap="square" lIns="0" tIns="257810" rIns="0" bIns="0" rtlCol="0" vert="horz">
            <a:spAutoFit/>
          </a:bodyPr>
          <a:lstStyle/>
          <a:p>
            <a:pPr marL="1926589" marR="1642110">
              <a:lnSpc>
                <a:spcPct val="114999"/>
              </a:lnSpc>
              <a:spcBef>
                <a:spcPts val="2030"/>
              </a:spcBef>
              <a:tabLst>
                <a:tab pos="2580005" algn="l"/>
                <a:tab pos="3843654" algn="l"/>
                <a:tab pos="3924935" algn="l"/>
                <a:tab pos="4687570" algn="l"/>
                <a:tab pos="5674360" algn="l"/>
                <a:tab pos="5956300" algn="l"/>
                <a:tab pos="6412865" algn="l"/>
                <a:tab pos="6907530" algn="l"/>
                <a:tab pos="7251700" algn="l"/>
              </a:tabLst>
            </a:pPr>
            <a:r>
              <a:rPr dirty="0" sz="2200" spc="28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dirty="0" sz="2200" spc="330">
                <a:solidFill>
                  <a:srgbClr val="231F20"/>
                </a:solidFill>
                <a:latin typeface="Trebuchet MS"/>
                <a:cs typeface="Trebuchet MS"/>
              </a:rPr>
              <a:t>g</a:t>
            </a:r>
            <a:r>
              <a:rPr dirty="0" sz="2200" spc="140">
                <a:solidFill>
                  <a:srgbClr val="231F20"/>
                </a:solidFill>
                <a:latin typeface="Trebuchet MS"/>
                <a:cs typeface="Trebuchet MS"/>
              </a:rPr>
              <a:t>y</a:t>
            </a:r>
            <a:r>
              <a:rPr dirty="0" sz="220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dirty="0" sz="2200" spc="175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dirty="0" sz="2200" spc="16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dirty="0" sz="2200" spc="25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dirty="0" sz="2200" spc="375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dirty="0" sz="2200" spc="114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dirty="0" sz="2200" spc="275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dirty="0" sz="2200" spc="114">
                <a:solidFill>
                  <a:srgbClr val="231F20"/>
                </a:solidFill>
                <a:latin typeface="Trebuchet MS"/>
                <a:cs typeface="Trebuchet MS"/>
              </a:rPr>
              <a:t>g</a:t>
            </a:r>
            <a:r>
              <a:rPr dirty="0" sz="220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dirty="0" sz="2200" spc="49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dirty="0" sz="2200" spc="25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dirty="0" sz="2200" spc="16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dirty="0" sz="2200" spc="16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dirty="0" sz="220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dirty="0" sz="2200" spc="395">
                <a:solidFill>
                  <a:srgbClr val="231F20"/>
                </a:solidFill>
                <a:latin typeface="Trebuchet MS"/>
                <a:cs typeface="Trebuchet MS"/>
              </a:rPr>
              <a:t>G</a:t>
            </a:r>
            <a:r>
              <a:rPr dirty="0" sz="2200" spc="25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dirty="0" sz="2200" spc="365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r>
              <a:rPr dirty="0" sz="2200" spc="55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dirty="0" sz="220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dirty="0" sz="2200" spc="25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dirty="0" sz="2200" spc="365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r>
              <a:rPr dirty="0" sz="2200" spc="114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dirty="0" sz="2200" spc="375">
                <a:solidFill>
                  <a:srgbClr val="231F20"/>
                </a:solidFill>
                <a:latin typeface="Trebuchet MS"/>
                <a:cs typeface="Trebuchet MS"/>
              </a:rPr>
              <a:t>b</a:t>
            </a:r>
            <a:r>
              <a:rPr dirty="0" sz="2200" spc="27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dirty="0" sz="2200" spc="6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dirty="0" sz="220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dirty="0" sz="2200" spc="285">
                <a:solidFill>
                  <a:srgbClr val="231F20"/>
                </a:solidFill>
                <a:latin typeface="Trebuchet MS"/>
                <a:cs typeface="Trebuchet MS"/>
              </a:rPr>
              <a:t>v</a:t>
            </a:r>
            <a:r>
              <a:rPr dirty="0" sz="2200" spc="25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dirty="0" sz="2200" spc="275">
                <a:solidFill>
                  <a:srgbClr val="231F20"/>
                </a:solidFill>
                <a:latin typeface="Trebuchet MS"/>
                <a:cs typeface="Trebuchet MS"/>
              </a:rPr>
              <a:t>nn</a:t>
            </a:r>
            <a:r>
              <a:rPr dirty="0" sz="2200" spc="25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dirty="0" sz="2200">
                <a:solidFill>
                  <a:srgbClr val="231F20"/>
                </a:solidFill>
                <a:latin typeface="Trebuchet MS"/>
                <a:cs typeface="Trebuchet MS"/>
              </a:rPr>
              <a:t>k  </a:t>
            </a:r>
            <a:r>
              <a:rPr dirty="0" sz="2200" spc="195">
                <a:solidFill>
                  <a:srgbClr val="231F20"/>
                </a:solidFill>
                <a:latin typeface="Trebuchet MS"/>
                <a:cs typeface="Trebuchet MS"/>
              </a:rPr>
              <a:t>varázslapok,		</a:t>
            </a:r>
            <a:r>
              <a:rPr dirty="0" sz="2200" spc="210">
                <a:solidFill>
                  <a:srgbClr val="231F20"/>
                </a:solidFill>
                <a:latin typeface="Trebuchet MS"/>
                <a:cs typeface="Trebuchet MS"/>
              </a:rPr>
              <a:t>szörnylapok,	</a:t>
            </a:r>
            <a:r>
              <a:rPr dirty="0" sz="2200" spc="240">
                <a:solidFill>
                  <a:srgbClr val="231F20"/>
                </a:solidFill>
                <a:latin typeface="Trebuchet MS"/>
                <a:cs typeface="Trebuchet MS"/>
              </a:rPr>
              <a:t>és	</a:t>
            </a:r>
            <a:r>
              <a:rPr dirty="0" sz="2200" spc="265">
                <a:solidFill>
                  <a:srgbClr val="231F20"/>
                </a:solidFill>
                <a:latin typeface="Trebuchet MS"/>
                <a:cs typeface="Trebuchet MS"/>
              </a:rPr>
              <a:t>több	</a:t>
            </a:r>
            <a:r>
              <a:rPr dirty="0" sz="2200" spc="130">
                <a:solidFill>
                  <a:srgbClr val="231F20"/>
                </a:solidFill>
                <a:latin typeface="Trebuchet MS"/>
                <a:cs typeface="Trebuchet MS"/>
              </a:rPr>
              <a:t>féle </a:t>
            </a:r>
            <a:r>
              <a:rPr dirty="0" sz="2200" spc="135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2200" spc="215">
                <a:solidFill>
                  <a:srgbClr val="231F20"/>
                </a:solidFill>
                <a:latin typeface="Trebuchet MS"/>
                <a:cs typeface="Trebuchet MS"/>
              </a:rPr>
              <a:t>k</a:t>
            </a:r>
            <a:r>
              <a:rPr dirty="0" sz="2200" spc="55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dirty="0" sz="2200" spc="250">
                <a:solidFill>
                  <a:srgbClr val="231F20"/>
                </a:solidFill>
                <a:latin typeface="Trebuchet MS"/>
                <a:cs typeface="Trebuchet MS"/>
              </a:rPr>
              <a:t>á</a:t>
            </a:r>
            <a:r>
              <a:rPr dirty="0" sz="2200" spc="275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dirty="0" sz="2200" spc="10">
                <a:solidFill>
                  <a:srgbClr val="231F20"/>
                </a:solidFill>
                <a:latin typeface="Trebuchet MS"/>
                <a:cs typeface="Trebuchet MS"/>
              </a:rPr>
              <a:t>(</a:t>
            </a:r>
            <a:r>
              <a:rPr dirty="0" sz="2200" spc="-45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2200" spc="40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dirty="0" sz="2200" spc="270">
                <a:solidFill>
                  <a:srgbClr val="231F20"/>
                </a:solidFill>
                <a:latin typeface="Trebuchet MS"/>
                <a:cs typeface="Trebuchet MS"/>
              </a:rPr>
              <a:t>é</a:t>
            </a:r>
            <a:r>
              <a:rPr dirty="0" sz="2200" spc="365">
                <a:solidFill>
                  <a:srgbClr val="231F20"/>
                </a:solidFill>
                <a:latin typeface="Trebuchet MS"/>
                <a:cs typeface="Trebuchet MS"/>
              </a:rPr>
              <a:t>m</a:t>
            </a:r>
            <a:r>
              <a:rPr dirty="0" sz="2200" spc="34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dirty="0" sz="2200" spc="275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dirty="0" sz="2200" spc="-415">
                <a:solidFill>
                  <a:srgbClr val="231F20"/>
                </a:solidFill>
                <a:latin typeface="Trebuchet MS"/>
                <a:cs typeface="Trebuchet MS"/>
              </a:rPr>
              <a:t>,</a:t>
            </a:r>
            <a:r>
              <a:rPr dirty="0" sz="2200" spc="-45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2200" spc="114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dirty="0" sz="2200" spc="425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dirty="0" sz="2200" spc="195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dirty="0" sz="2200" spc="27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dirty="0" sz="2200" spc="275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dirty="0" sz="2200" spc="-415">
                <a:solidFill>
                  <a:srgbClr val="231F20"/>
                </a:solidFill>
                <a:latin typeface="Trebuchet MS"/>
                <a:cs typeface="Trebuchet MS"/>
              </a:rPr>
              <a:t>,</a:t>
            </a:r>
            <a:r>
              <a:rPr dirty="0" sz="2200" spc="-45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2200" spc="43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dirty="0" sz="2200" spc="250">
                <a:solidFill>
                  <a:srgbClr val="231F20"/>
                </a:solidFill>
                <a:latin typeface="Trebuchet MS"/>
                <a:cs typeface="Trebuchet MS"/>
              </a:rPr>
              <a:t>á</a:t>
            </a:r>
            <a:r>
              <a:rPr dirty="0" sz="2200" spc="16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dirty="0" sz="2200" spc="215">
                <a:solidFill>
                  <a:srgbClr val="231F20"/>
                </a:solidFill>
                <a:latin typeface="Trebuchet MS"/>
                <a:cs typeface="Trebuchet MS"/>
              </a:rPr>
              <a:t>k</a:t>
            </a:r>
            <a:r>
              <a:rPr dirty="0" sz="2200" spc="250">
                <a:solidFill>
                  <a:srgbClr val="231F20"/>
                </a:solidFill>
                <a:latin typeface="Trebuchet MS"/>
                <a:cs typeface="Trebuchet MS"/>
              </a:rPr>
              <a:t>á</a:t>
            </a:r>
            <a:r>
              <a:rPr dirty="0" sz="2200" spc="275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dirty="0" sz="2200" spc="355">
                <a:solidFill>
                  <a:srgbClr val="231F20"/>
                </a:solidFill>
                <a:latin typeface="Trebuchet MS"/>
                <a:cs typeface="Trebuchet MS"/>
              </a:rPr>
              <a:t>y</a:t>
            </a:r>
            <a:r>
              <a:rPr dirty="0" sz="2200" spc="10">
                <a:solidFill>
                  <a:srgbClr val="231F20"/>
                </a:solidFill>
                <a:latin typeface="Trebuchet MS"/>
                <a:cs typeface="Trebuchet MS"/>
              </a:rPr>
              <a:t>)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593647" y="782214"/>
            <a:ext cx="9801225" cy="15468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283970" algn="l"/>
                <a:tab pos="5343525" algn="l"/>
              </a:tabLst>
            </a:pPr>
            <a:r>
              <a:rPr dirty="0" sz="9950" spc="-805"/>
              <a:t>A</a:t>
            </a:r>
            <a:r>
              <a:rPr dirty="0" sz="9950" spc="-805"/>
              <a:t>	</a:t>
            </a:r>
            <a:r>
              <a:rPr dirty="0" sz="9950" spc="-844"/>
              <a:t>J</a:t>
            </a:r>
            <a:r>
              <a:rPr dirty="0" sz="9950" spc="170"/>
              <a:t>Á</a:t>
            </a:r>
            <a:r>
              <a:rPr dirty="0" sz="9950" spc="-675"/>
              <a:t>T</a:t>
            </a:r>
            <a:r>
              <a:rPr dirty="0" sz="9950" spc="-225"/>
              <a:t>É</a:t>
            </a:r>
            <a:r>
              <a:rPr dirty="0" sz="9950" spc="-484"/>
              <a:t>K</a:t>
            </a:r>
            <a:r>
              <a:rPr dirty="0" sz="9950"/>
              <a:t>	</a:t>
            </a:r>
            <a:r>
              <a:rPr dirty="0" sz="9950" spc="170"/>
              <a:t>A</a:t>
            </a:r>
            <a:r>
              <a:rPr dirty="0" sz="9950" spc="-105"/>
              <a:t>L</a:t>
            </a:r>
            <a:r>
              <a:rPr dirty="0" sz="9950" spc="170"/>
              <a:t>A</a:t>
            </a:r>
            <a:r>
              <a:rPr dirty="0" sz="9950" spc="830"/>
              <a:t>P</a:t>
            </a:r>
            <a:r>
              <a:rPr dirty="0" sz="9950" spc="-844"/>
              <a:t>J</a:t>
            </a:r>
            <a:r>
              <a:rPr dirty="0" sz="9950" spc="-805"/>
              <a:t>A</a:t>
            </a:r>
            <a:endParaRPr sz="9950"/>
          </a:p>
        </p:txBody>
      </p:sp>
      <p:sp>
        <p:nvSpPr>
          <p:cNvPr id="19" name="object 19"/>
          <p:cNvSpPr txBox="1"/>
          <p:nvPr/>
        </p:nvSpPr>
        <p:spPr>
          <a:xfrm>
            <a:off x="2142190" y="3396305"/>
            <a:ext cx="9608185" cy="194945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3400">
              <a:latin typeface="Times New Roman"/>
              <a:cs typeface="Times New Roman"/>
            </a:endParaRPr>
          </a:p>
          <a:p>
            <a:pPr marL="1926589">
              <a:lnSpc>
                <a:spcPct val="100000"/>
              </a:lnSpc>
              <a:spcBef>
                <a:spcPts val="5"/>
              </a:spcBef>
              <a:tabLst>
                <a:tab pos="2242185" algn="l"/>
                <a:tab pos="3931920" algn="l"/>
                <a:tab pos="4388485" algn="l"/>
                <a:tab pos="5482590" algn="l"/>
                <a:tab pos="6144260" algn="l"/>
                <a:tab pos="7771130" algn="l"/>
              </a:tabLst>
            </a:pPr>
            <a:r>
              <a:rPr dirty="0" sz="2200" spc="165">
                <a:solidFill>
                  <a:srgbClr val="231F20"/>
                </a:solidFill>
                <a:latin typeface="Trebuchet MS"/>
                <a:cs typeface="Trebuchet MS"/>
              </a:rPr>
              <a:t>A	</a:t>
            </a:r>
            <a:r>
              <a:rPr dirty="0" sz="2200" spc="285">
                <a:solidFill>
                  <a:srgbClr val="231F20"/>
                </a:solidFill>
                <a:latin typeface="Trebuchet MS"/>
                <a:cs typeface="Trebuchet MS"/>
              </a:rPr>
              <a:t>Yu-Gi-Oh!	</a:t>
            </a:r>
            <a:r>
              <a:rPr dirty="0" sz="2200" spc="240">
                <a:solidFill>
                  <a:srgbClr val="231F20"/>
                </a:solidFill>
                <a:latin typeface="Trebuchet MS"/>
                <a:cs typeface="Trebuchet MS"/>
              </a:rPr>
              <a:t>és	</a:t>
            </a:r>
            <a:r>
              <a:rPr dirty="0" sz="2200" spc="204">
                <a:solidFill>
                  <a:srgbClr val="231F20"/>
                </a:solidFill>
                <a:latin typeface="Trebuchet MS"/>
                <a:cs typeface="Trebuchet MS"/>
              </a:rPr>
              <a:t>Magic:	</a:t>
            </a:r>
            <a:r>
              <a:rPr dirty="0" sz="2200" spc="165">
                <a:solidFill>
                  <a:srgbClr val="231F20"/>
                </a:solidFill>
                <a:latin typeface="Trebuchet MS"/>
                <a:cs typeface="Trebuchet MS"/>
              </a:rPr>
              <a:t>The	</a:t>
            </a:r>
            <a:r>
              <a:rPr dirty="0" sz="2200" spc="229">
                <a:solidFill>
                  <a:srgbClr val="231F20"/>
                </a:solidFill>
                <a:latin typeface="Trebuchet MS"/>
                <a:cs typeface="Trebuchet MS"/>
              </a:rPr>
              <a:t>Gathering	</a:t>
            </a:r>
            <a:r>
              <a:rPr dirty="0" sz="2200" spc="204">
                <a:solidFill>
                  <a:srgbClr val="231F20"/>
                </a:solidFill>
                <a:latin typeface="Trebuchet MS"/>
                <a:cs typeface="Trebuchet MS"/>
              </a:rPr>
              <a:t>kártya</a:t>
            </a:r>
            <a:endParaRPr sz="2200">
              <a:latin typeface="Trebuchet MS"/>
              <a:cs typeface="Trebuchet MS"/>
            </a:endParaRPr>
          </a:p>
          <a:p>
            <a:pPr marL="1926589">
              <a:lnSpc>
                <a:spcPct val="100000"/>
              </a:lnSpc>
              <a:spcBef>
                <a:spcPts val="395"/>
              </a:spcBef>
              <a:tabLst>
                <a:tab pos="3157855" algn="l"/>
                <a:tab pos="4726305" algn="l"/>
                <a:tab pos="5111750" algn="l"/>
                <a:tab pos="7447915" algn="l"/>
              </a:tabLst>
            </a:pPr>
            <a:r>
              <a:rPr dirty="0" sz="2200" spc="175">
                <a:solidFill>
                  <a:srgbClr val="231F20"/>
                </a:solidFill>
                <a:latin typeface="Trebuchet MS"/>
                <a:cs typeface="Trebuchet MS"/>
              </a:rPr>
              <a:t>játékok	</a:t>
            </a:r>
            <a:r>
              <a:rPr dirty="0" sz="2200" spc="170">
                <a:solidFill>
                  <a:srgbClr val="231F20"/>
                </a:solidFill>
                <a:latin typeface="Trebuchet MS"/>
                <a:cs typeface="Trebuchet MS"/>
              </a:rPr>
              <a:t>keveréke,	</a:t>
            </a:r>
            <a:r>
              <a:rPr dirty="0" sz="2200">
                <a:solidFill>
                  <a:srgbClr val="231F20"/>
                </a:solidFill>
                <a:latin typeface="Trebuchet MS"/>
                <a:cs typeface="Trebuchet MS"/>
              </a:rPr>
              <a:t>új	</a:t>
            </a:r>
            <a:r>
              <a:rPr dirty="0" sz="2200" spc="170">
                <a:solidFill>
                  <a:srgbClr val="231F20"/>
                </a:solidFill>
                <a:latin typeface="Trebuchet MS"/>
                <a:cs typeface="Trebuchet MS"/>
              </a:rPr>
              <a:t>játékmenettel,	</a:t>
            </a:r>
            <a:r>
              <a:rPr dirty="0" sz="2200" spc="150">
                <a:solidFill>
                  <a:srgbClr val="231F20"/>
                </a:solidFill>
                <a:latin typeface="Trebuchet MS"/>
                <a:cs typeface="Trebuchet MS"/>
              </a:rPr>
              <a:t>kinézettel.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10098" y="5501098"/>
            <a:ext cx="9267660" cy="47859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645225" y="3513038"/>
            <a:ext cx="3474085" cy="648335"/>
          </a:xfrm>
          <a:prstGeom prst="rect">
            <a:avLst/>
          </a:prstGeom>
          <a:solidFill>
            <a:srgbClr val="1A1A1A"/>
          </a:solidFill>
        </p:spPr>
        <p:txBody>
          <a:bodyPr wrap="square" lIns="0" tIns="63500" rIns="0" bIns="0" rtlCol="0" vert="horz">
            <a:spAutoFit/>
          </a:bodyPr>
          <a:lstStyle/>
          <a:p>
            <a:pPr marL="883919">
              <a:lnSpc>
                <a:spcPct val="100000"/>
              </a:lnSpc>
              <a:spcBef>
                <a:spcPts val="500"/>
              </a:spcBef>
            </a:pPr>
            <a:r>
              <a:rPr dirty="0" sz="2950" spc="114" b="1">
                <a:solidFill>
                  <a:srgbClr val="FFFFFF"/>
                </a:solidFill>
                <a:latin typeface="Trebuchet MS"/>
                <a:cs typeface="Trebuchet MS"/>
              </a:rPr>
              <a:t>Stratégia</a:t>
            </a:r>
            <a:endParaRPr sz="29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406234" y="1260699"/>
            <a:ext cx="3099435" cy="10845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950" spc="-575"/>
              <a:t>A</a:t>
            </a:r>
            <a:r>
              <a:rPr dirty="0" sz="6950" spc="345"/>
              <a:t> </a:t>
            </a:r>
            <a:r>
              <a:rPr dirty="0" sz="6950" spc="-555"/>
              <a:t>JÁTÉK</a:t>
            </a:r>
            <a:endParaRPr sz="6950"/>
          </a:p>
        </p:txBody>
      </p:sp>
      <p:sp>
        <p:nvSpPr>
          <p:cNvPr id="5" name="object 5"/>
          <p:cNvSpPr txBox="1"/>
          <p:nvPr/>
        </p:nvSpPr>
        <p:spPr>
          <a:xfrm>
            <a:off x="7218805" y="3206189"/>
            <a:ext cx="3474085" cy="648335"/>
          </a:xfrm>
          <a:prstGeom prst="rect">
            <a:avLst/>
          </a:prstGeom>
          <a:solidFill>
            <a:srgbClr val="1A1A1A"/>
          </a:solidFill>
        </p:spPr>
        <p:txBody>
          <a:bodyPr wrap="square" lIns="0" tIns="635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00"/>
              </a:spcBef>
            </a:pPr>
            <a:r>
              <a:rPr dirty="0" sz="2950" spc="40" b="1">
                <a:solidFill>
                  <a:srgbClr val="FFFFFF"/>
                </a:solidFill>
                <a:latin typeface="Trebuchet MS"/>
                <a:cs typeface="Trebuchet MS"/>
              </a:rPr>
              <a:t>Pakli</a:t>
            </a:r>
            <a:endParaRPr sz="29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61062" y="4369818"/>
            <a:ext cx="4294505" cy="998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12000"/>
              </a:lnSpc>
              <a:spcBef>
                <a:spcPts val="100"/>
              </a:spcBef>
            </a:pPr>
            <a:r>
              <a:rPr dirty="0" sz="1900" spc="210">
                <a:solidFill>
                  <a:srgbClr val="231F20"/>
                </a:solidFill>
                <a:latin typeface="Trebuchet MS"/>
                <a:cs typeface="Trebuchet MS"/>
              </a:rPr>
              <a:t>Egy</a:t>
            </a:r>
            <a:r>
              <a:rPr dirty="0" sz="1900" spc="28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900" spc="195">
                <a:solidFill>
                  <a:srgbClr val="231F20"/>
                </a:solidFill>
                <a:latin typeface="Trebuchet MS"/>
                <a:cs typeface="Trebuchet MS"/>
              </a:rPr>
              <a:t>gondolkodtató,</a:t>
            </a:r>
            <a:r>
              <a:rPr dirty="0" sz="1900" spc="285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900" spc="90">
                <a:solidFill>
                  <a:srgbClr val="231F20"/>
                </a:solidFill>
                <a:latin typeface="Trebuchet MS"/>
                <a:cs typeface="Trebuchet MS"/>
              </a:rPr>
              <a:t>2</a:t>
            </a:r>
            <a:r>
              <a:rPr dirty="0" sz="1900" spc="285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900" spc="225">
                <a:solidFill>
                  <a:srgbClr val="231F20"/>
                </a:solidFill>
                <a:latin typeface="Trebuchet MS"/>
                <a:cs typeface="Trebuchet MS"/>
              </a:rPr>
              <a:t>személyes </a:t>
            </a:r>
            <a:r>
              <a:rPr dirty="0" sz="1900" spc="-56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900" spc="170">
                <a:solidFill>
                  <a:srgbClr val="231F20"/>
                </a:solidFill>
                <a:latin typeface="Trebuchet MS"/>
                <a:cs typeface="Trebuchet MS"/>
              </a:rPr>
              <a:t>kártya</a:t>
            </a:r>
            <a:r>
              <a:rPr dirty="0" sz="1900" spc="295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900" spc="110">
                <a:solidFill>
                  <a:srgbClr val="231F20"/>
                </a:solidFill>
                <a:latin typeface="Trebuchet MS"/>
                <a:cs typeface="Trebuchet MS"/>
              </a:rPr>
              <a:t>játék</a:t>
            </a:r>
            <a:r>
              <a:rPr dirty="0" sz="1900" spc="295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900" spc="150">
                <a:solidFill>
                  <a:srgbClr val="231F20"/>
                </a:solidFill>
                <a:latin typeface="Trebuchet MS"/>
                <a:cs typeface="Trebuchet MS"/>
              </a:rPr>
              <a:t>ahol</a:t>
            </a:r>
            <a:r>
              <a:rPr dirty="0" sz="1900" spc="295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900" spc="210">
                <a:solidFill>
                  <a:srgbClr val="231F20"/>
                </a:solidFill>
                <a:latin typeface="Trebuchet MS"/>
                <a:cs typeface="Trebuchet MS"/>
              </a:rPr>
              <a:t>fontosak</a:t>
            </a:r>
            <a:r>
              <a:rPr dirty="0" sz="1900" spc="295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900" spc="3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endParaRPr sz="19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275"/>
              </a:spcBef>
            </a:pPr>
            <a:r>
              <a:rPr dirty="0" sz="1900" spc="195">
                <a:solidFill>
                  <a:srgbClr val="231F20"/>
                </a:solidFill>
                <a:latin typeface="Trebuchet MS"/>
                <a:cs typeface="Trebuchet MS"/>
              </a:rPr>
              <a:t>megfontolt</a:t>
            </a:r>
            <a:r>
              <a:rPr dirty="0" sz="1900" spc="245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900" spc="160">
                <a:solidFill>
                  <a:srgbClr val="231F20"/>
                </a:solidFill>
                <a:latin typeface="Trebuchet MS"/>
                <a:cs typeface="Trebuchet MS"/>
              </a:rPr>
              <a:t>lépések.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442963" y="3363472"/>
            <a:ext cx="3474085" cy="648335"/>
          </a:xfrm>
          <a:prstGeom prst="rect">
            <a:avLst/>
          </a:prstGeom>
          <a:solidFill>
            <a:srgbClr val="1A1A1A"/>
          </a:solidFill>
        </p:spPr>
        <p:txBody>
          <a:bodyPr wrap="square" lIns="0" tIns="63500" rIns="0" bIns="0" rtlCol="0" vert="horz">
            <a:spAutoFit/>
          </a:bodyPr>
          <a:lstStyle/>
          <a:p>
            <a:pPr marL="519430">
              <a:lnSpc>
                <a:spcPct val="100000"/>
              </a:lnSpc>
              <a:spcBef>
                <a:spcPts val="500"/>
              </a:spcBef>
            </a:pPr>
            <a:r>
              <a:rPr dirty="0" sz="2950" spc="135" b="1">
                <a:solidFill>
                  <a:srgbClr val="FFFFFF"/>
                </a:solidFill>
                <a:latin typeface="Trebuchet MS"/>
                <a:cs typeface="Trebuchet MS"/>
              </a:rPr>
              <a:t>Kombinációk</a:t>
            </a:r>
            <a:endParaRPr sz="295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94809" y="0"/>
            <a:ext cx="3793190" cy="29844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-11628" y="6505251"/>
            <a:ext cx="2471440" cy="378165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160170" y="4080882"/>
            <a:ext cx="3591560" cy="10541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67640">
              <a:lnSpc>
                <a:spcPct val="112500"/>
              </a:lnSpc>
              <a:spcBef>
                <a:spcPts val="95"/>
              </a:spcBef>
            </a:pPr>
            <a:r>
              <a:rPr dirty="0" sz="2000" spc="155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dirty="0" sz="2000" spc="305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2000" spc="155">
                <a:solidFill>
                  <a:srgbClr val="231F20"/>
                </a:solidFill>
                <a:latin typeface="Trebuchet MS"/>
                <a:cs typeface="Trebuchet MS"/>
              </a:rPr>
              <a:t>saját</a:t>
            </a:r>
            <a:r>
              <a:rPr dirty="0" sz="2000" spc="31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2000" spc="145">
                <a:solidFill>
                  <a:srgbClr val="231F20"/>
                </a:solidFill>
                <a:latin typeface="Trebuchet MS"/>
                <a:cs typeface="Trebuchet MS"/>
              </a:rPr>
              <a:t>pakli</a:t>
            </a:r>
            <a:r>
              <a:rPr dirty="0" sz="2000" spc="31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2000" spc="215">
                <a:solidFill>
                  <a:srgbClr val="231F20"/>
                </a:solidFill>
                <a:latin typeface="Trebuchet MS"/>
                <a:cs typeface="Trebuchet MS"/>
              </a:rPr>
              <a:t>személyre </a:t>
            </a:r>
            <a:r>
              <a:rPr dirty="0" sz="2000" spc="22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2000" spc="190">
                <a:solidFill>
                  <a:srgbClr val="231F20"/>
                </a:solidFill>
                <a:latin typeface="Trebuchet MS"/>
                <a:cs typeface="Trebuchet MS"/>
              </a:rPr>
              <a:t>szabható,</a:t>
            </a:r>
            <a:r>
              <a:rPr dirty="0" sz="2000" spc="295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2000" spc="245">
                <a:solidFill>
                  <a:srgbClr val="231F20"/>
                </a:solidFill>
                <a:latin typeface="Trebuchet MS"/>
                <a:cs typeface="Trebuchet MS"/>
              </a:rPr>
              <a:t>magad</a:t>
            </a:r>
            <a:r>
              <a:rPr dirty="0" sz="2000" spc="30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2000" spc="175">
                <a:solidFill>
                  <a:srgbClr val="231F20"/>
                </a:solidFill>
                <a:latin typeface="Trebuchet MS"/>
                <a:cs typeface="Trebuchet MS"/>
              </a:rPr>
              <a:t>alakítod</a:t>
            </a:r>
            <a:endParaRPr sz="2000">
              <a:latin typeface="Trebuchet MS"/>
              <a:cs typeface="Trebuchet MS"/>
            </a:endParaRPr>
          </a:p>
          <a:p>
            <a:pPr marL="812800">
              <a:lnSpc>
                <a:spcPct val="100000"/>
              </a:lnSpc>
              <a:spcBef>
                <a:spcPts val="300"/>
              </a:spcBef>
            </a:pPr>
            <a:r>
              <a:rPr dirty="0" sz="2000" spc="120">
                <a:solidFill>
                  <a:srgbClr val="231F20"/>
                </a:solidFill>
                <a:latin typeface="Trebuchet MS"/>
                <a:cs typeface="Trebuchet MS"/>
              </a:rPr>
              <a:t>játék</a:t>
            </a:r>
            <a:r>
              <a:rPr dirty="0" sz="2000" spc="285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2000" spc="180">
                <a:solidFill>
                  <a:srgbClr val="231F20"/>
                </a:solidFill>
                <a:latin typeface="Trebuchet MS"/>
                <a:cs typeface="Trebuchet MS"/>
              </a:rPr>
              <a:t>stílusod.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428070" y="4199992"/>
            <a:ext cx="3357879" cy="10541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>
              <a:lnSpc>
                <a:spcPct val="112500"/>
              </a:lnSpc>
              <a:spcBef>
                <a:spcPts val="95"/>
              </a:spcBef>
            </a:pPr>
            <a:r>
              <a:rPr dirty="0" sz="2000" spc="225">
                <a:solidFill>
                  <a:srgbClr val="231F20"/>
                </a:solidFill>
                <a:latin typeface="Trebuchet MS"/>
                <a:cs typeface="Trebuchet MS"/>
              </a:rPr>
              <a:t>Egy</a:t>
            </a:r>
            <a:r>
              <a:rPr dirty="0" sz="2000" spc="31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2000" spc="145">
                <a:solidFill>
                  <a:srgbClr val="231F20"/>
                </a:solidFill>
                <a:latin typeface="Trebuchet MS"/>
                <a:cs typeface="Trebuchet MS"/>
              </a:rPr>
              <a:t>pakli</a:t>
            </a:r>
            <a:r>
              <a:rPr dirty="0" sz="2000" spc="31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2000" spc="160">
                <a:solidFill>
                  <a:srgbClr val="231F20"/>
                </a:solidFill>
                <a:latin typeface="Trebuchet MS"/>
                <a:cs typeface="Trebuchet MS"/>
              </a:rPr>
              <a:t>annál</a:t>
            </a:r>
            <a:r>
              <a:rPr dirty="0" sz="2000" spc="31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2000" spc="260">
                <a:solidFill>
                  <a:srgbClr val="231F20"/>
                </a:solidFill>
                <a:latin typeface="Trebuchet MS"/>
                <a:cs typeface="Trebuchet MS"/>
              </a:rPr>
              <a:t>erősebb </a:t>
            </a:r>
            <a:r>
              <a:rPr dirty="0" sz="2000" spc="-585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2000" spc="155">
                <a:solidFill>
                  <a:srgbClr val="231F20"/>
                </a:solidFill>
                <a:latin typeface="Trebuchet MS"/>
                <a:cs typeface="Trebuchet MS"/>
              </a:rPr>
              <a:t>minél</a:t>
            </a:r>
            <a:r>
              <a:rPr dirty="0" sz="2000" spc="31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2000" spc="245">
                <a:solidFill>
                  <a:srgbClr val="231F20"/>
                </a:solidFill>
                <a:latin typeface="Trebuchet MS"/>
                <a:cs typeface="Trebuchet MS"/>
              </a:rPr>
              <a:t>több</a:t>
            </a:r>
            <a:r>
              <a:rPr dirty="0" sz="2000" spc="31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2000" spc="240">
                <a:solidFill>
                  <a:srgbClr val="231F20"/>
                </a:solidFill>
                <a:latin typeface="Trebuchet MS"/>
                <a:cs typeface="Trebuchet MS"/>
              </a:rPr>
              <a:t>azonos</a:t>
            </a:r>
            <a:r>
              <a:rPr dirty="0" sz="2000" spc="315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2000" spc="130">
                <a:solidFill>
                  <a:srgbClr val="231F20"/>
                </a:solidFill>
                <a:latin typeface="Trebuchet MS"/>
                <a:cs typeface="Trebuchet MS"/>
              </a:rPr>
              <a:t>klán </a:t>
            </a:r>
            <a:r>
              <a:rPr dirty="0" sz="2000" spc="135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2000" spc="170">
                <a:solidFill>
                  <a:srgbClr val="231F20"/>
                </a:solidFill>
                <a:latin typeface="Trebuchet MS"/>
                <a:cs typeface="Trebuchet MS"/>
              </a:rPr>
              <a:t>tag</a:t>
            </a:r>
            <a:r>
              <a:rPr dirty="0" sz="2000" spc="315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2000" spc="180">
                <a:solidFill>
                  <a:srgbClr val="231F20"/>
                </a:solidFill>
                <a:latin typeface="Trebuchet MS"/>
                <a:cs typeface="Trebuchet MS"/>
              </a:rPr>
              <a:t>van</a:t>
            </a:r>
            <a:r>
              <a:rPr dirty="0" sz="2000" spc="315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2000" spc="165">
                <a:solidFill>
                  <a:srgbClr val="231F20"/>
                </a:solidFill>
                <a:latin typeface="Trebuchet MS"/>
                <a:cs typeface="Trebuchet MS"/>
              </a:rPr>
              <a:t>benne.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01935" y="1920649"/>
            <a:ext cx="1983739" cy="3073400"/>
          </a:xfrm>
          <a:custGeom>
            <a:avLst/>
            <a:gdLst/>
            <a:ahLst/>
            <a:cxnLst/>
            <a:rect l="l" t="t" r="r" b="b"/>
            <a:pathLst>
              <a:path w="1983739" h="3073400">
                <a:moveTo>
                  <a:pt x="1173200" y="12699"/>
                </a:moveTo>
                <a:lnTo>
                  <a:pt x="810167" y="12699"/>
                </a:lnTo>
                <a:lnTo>
                  <a:pt x="822143" y="0"/>
                </a:lnTo>
                <a:lnTo>
                  <a:pt x="1161223" y="0"/>
                </a:lnTo>
                <a:lnTo>
                  <a:pt x="1173200" y="12699"/>
                </a:lnTo>
                <a:close/>
              </a:path>
              <a:path w="1983739" h="3073400">
                <a:moveTo>
                  <a:pt x="1232642" y="25399"/>
                </a:moveTo>
                <a:lnTo>
                  <a:pt x="750724" y="25399"/>
                </a:lnTo>
                <a:lnTo>
                  <a:pt x="762548" y="12699"/>
                </a:lnTo>
                <a:lnTo>
                  <a:pt x="1220818" y="12699"/>
                </a:lnTo>
                <a:lnTo>
                  <a:pt x="1232642" y="25399"/>
                </a:lnTo>
                <a:close/>
              </a:path>
              <a:path w="1983739" h="3073400">
                <a:moveTo>
                  <a:pt x="1279553" y="38099"/>
                </a:moveTo>
                <a:lnTo>
                  <a:pt x="703813" y="38099"/>
                </a:lnTo>
                <a:lnTo>
                  <a:pt x="715481" y="25399"/>
                </a:lnTo>
                <a:lnTo>
                  <a:pt x="1267885" y="25399"/>
                </a:lnTo>
                <a:lnTo>
                  <a:pt x="1279553" y="38099"/>
                </a:lnTo>
                <a:close/>
              </a:path>
              <a:path w="1983739" h="3073400">
                <a:moveTo>
                  <a:pt x="1314287" y="50799"/>
                </a:moveTo>
                <a:lnTo>
                  <a:pt x="669080" y="50799"/>
                </a:lnTo>
                <a:lnTo>
                  <a:pt x="680611" y="38099"/>
                </a:lnTo>
                <a:lnTo>
                  <a:pt x="1302756" y="38099"/>
                </a:lnTo>
                <a:lnTo>
                  <a:pt x="1314287" y="50799"/>
                </a:lnTo>
                <a:close/>
              </a:path>
              <a:path w="1983739" h="3073400">
                <a:moveTo>
                  <a:pt x="1348584" y="63499"/>
                </a:moveTo>
                <a:lnTo>
                  <a:pt x="634781" y="63499"/>
                </a:lnTo>
                <a:lnTo>
                  <a:pt x="646162" y="50799"/>
                </a:lnTo>
                <a:lnTo>
                  <a:pt x="1337204" y="50799"/>
                </a:lnTo>
                <a:lnTo>
                  <a:pt x="1348584" y="63499"/>
                </a:lnTo>
                <a:close/>
              </a:path>
              <a:path w="1983739" h="3073400">
                <a:moveTo>
                  <a:pt x="1382399" y="76199"/>
                </a:moveTo>
                <a:lnTo>
                  <a:pt x="600967" y="76199"/>
                </a:lnTo>
                <a:lnTo>
                  <a:pt x="612183" y="63499"/>
                </a:lnTo>
                <a:lnTo>
                  <a:pt x="1371183" y="63499"/>
                </a:lnTo>
                <a:lnTo>
                  <a:pt x="1382399" y="76199"/>
                </a:lnTo>
                <a:close/>
              </a:path>
              <a:path w="1983739" h="3073400">
                <a:moveTo>
                  <a:pt x="1415682" y="88899"/>
                </a:moveTo>
                <a:lnTo>
                  <a:pt x="567684" y="88899"/>
                </a:lnTo>
                <a:lnTo>
                  <a:pt x="578718" y="76199"/>
                </a:lnTo>
                <a:lnTo>
                  <a:pt x="1404648" y="76199"/>
                </a:lnTo>
                <a:lnTo>
                  <a:pt x="1415682" y="88899"/>
                </a:lnTo>
                <a:close/>
              </a:path>
              <a:path w="1983739" h="3073400">
                <a:moveTo>
                  <a:pt x="1437554" y="101599"/>
                </a:moveTo>
                <a:lnTo>
                  <a:pt x="545811" y="101599"/>
                </a:lnTo>
                <a:lnTo>
                  <a:pt x="556714" y="88899"/>
                </a:lnTo>
                <a:lnTo>
                  <a:pt x="1426652" y="88899"/>
                </a:lnTo>
                <a:lnTo>
                  <a:pt x="1437554" y="101599"/>
                </a:lnTo>
                <a:close/>
              </a:path>
              <a:path w="1983739" h="3073400">
                <a:moveTo>
                  <a:pt x="1469857" y="114299"/>
                </a:moveTo>
                <a:lnTo>
                  <a:pt x="513509" y="114299"/>
                </a:lnTo>
                <a:lnTo>
                  <a:pt x="524207" y="101599"/>
                </a:lnTo>
                <a:lnTo>
                  <a:pt x="1459159" y="101599"/>
                </a:lnTo>
                <a:lnTo>
                  <a:pt x="1469857" y="114299"/>
                </a:lnTo>
                <a:close/>
              </a:path>
              <a:path w="1983739" h="3073400">
                <a:moveTo>
                  <a:pt x="1491032" y="126999"/>
                </a:moveTo>
                <a:lnTo>
                  <a:pt x="492334" y="126999"/>
                </a:lnTo>
                <a:lnTo>
                  <a:pt x="502885" y="114299"/>
                </a:lnTo>
                <a:lnTo>
                  <a:pt x="1480481" y="114299"/>
                </a:lnTo>
                <a:lnTo>
                  <a:pt x="1491032" y="126999"/>
                </a:lnTo>
                <a:close/>
              </a:path>
              <a:path w="1983739" h="3073400">
                <a:moveTo>
                  <a:pt x="1511910" y="139699"/>
                </a:moveTo>
                <a:lnTo>
                  <a:pt x="471456" y="139699"/>
                </a:lnTo>
                <a:lnTo>
                  <a:pt x="481856" y="126999"/>
                </a:lnTo>
                <a:lnTo>
                  <a:pt x="1501510" y="126999"/>
                </a:lnTo>
                <a:lnTo>
                  <a:pt x="1511910" y="139699"/>
                </a:lnTo>
                <a:close/>
              </a:path>
              <a:path w="1983739" h="3073400">
                <a:moveTo>
                  <a:pt x="1532471" y="152399"/>
                </a:moveTo>
                <a:lnTo>
                  <a:pt x="450895" y="152399"/>
                </a:lnTo>
                <a:lnTo>
                  <a:pt x="461135" y="139699"/>
                </a:lnTo>
                <a:lnTo>
                  <a:pt x="1522231" y="139699"/>
                </a:lnTo>
                <a:lnTo>
                  <a:pt x="1532471" y="152399"/>
                </a:lnTo>
                <a:close/>
              </a:path>
              <a:path w="1983739" h="3073400">
                <a:moveTo>
                  <a:pt x="1562702" y="177799"/>
                </a:moveTo>
                <a:lnTo>
                  <a:pt x="420664" y="177799"/>
                </a:lnTo>
                <a:lnTo>
                  <a:pt x="430656" y="165099"/>
                </a:lnTo>
                <a:lnTo>
                  <a:pt x="440734" y="152399"/>
                </a:lnTo>
                <a:lnTo>
                  <a:pt x="1542632" y="152399"/>
                </a:lnTo>
                <a:lnTo>
                  <a:pt x="1552710" y="165099"/>
                </a:lnTo>
                <a:lnTo>
                  <a:pt x="1562702" y="177799"/>
                </a:lnTo>
                <a:close/>
              </a:path>
              <a:path w="1983739" h="3073400">
                <a:moveTo>
                  <a:pt x="1582427" y="190499"/>
                </a:moveTo>
                <a:lnTo>
                  <a:pt x="400939" y="190499"/>
                </a:lnTo>
                <a:lnTo>
                  <a:pt x="410758" y="177799"/>
                </a:lnTo>
                <a:lnTo>
                  <a:pt x="1572608" y="177799"/>
                </a:lnTo>
                <a:lnTo>
                  <a:pt x="1582427" y="190499"/>
                </a:lnTo>
                <a:close/>
              </a:path>
              <a:path w="1983739" h="3073400">
                <a:moveTo>
                  <a:pt x="1601797" y="203199"/>
                </a:moveTo>
                <a:lnTo>
                  <a:pt x="381569" y="203199"/>
                </a:lnTo>
                <a:lnTo>
                  <a:pt x="391208" y="190499"/>
                </a:lnTo>
                <a:lnTo>
                  <a:pt x="1592158" y="190499"/>
                </a:lnTo>
                <a:lnTo>
                  <a:pt x="1601797" y="203199"/>
                </a:lnTo>
                <a:close/>
              </a:path>
              <a:path w="1983739" h="3073400">
                <a:moveTo>
                  <a:pt x="1630160" y="228599"/>
                </a:moveTo>
                <a:lnTo>
                  <a:pt x="353206" y="228599"/>
                </a:lnTo>
                <a:lnTo>
                  <a:pt x="362567" y="215899"/>
                </a:lnTo>
                <a:lnTo>
                  <a:pt x="372022" y="203199"/>
                </a:lnTo>
                <a:lnTo>
                  <a:pt x="1611344" y="203199"/>
                </a:lnTo>
                <a:lnTo>
                  <a:pt x="1620800" y="215899"/>
                </a:lnTo>
                <a:lnTo>
                  <a:pt x="1630160" y="228599"/>
                </a:lnTo>
                <a:close/>
              </a:path>
              <a:path w="1983739" h="3073400">
                <a:moveTo>
                  <a:pt x="1648588" y="241299"/>
                </a:moveTo>
                <a:lnTo>
                  <a:pt x="334778" y="241299"/>
                </a:lnTo>
                <a:lnTo>
                  <a:pt x="343943" y="228599"/>
                </a:lnTo>
                <a:lnTo>
                  <a:pt x="1639423" y="228599"/>
                </a:lnTo>
                <a:lnTo>
                  <a:pt x="1648588" y="241299"/>
                </a:lnTo>
                <a:close/>
              </a:path>
              <a:path w="1983739" h="3073400">
                <a:moveTo>
                  <a:pt x="1675488" y="266699"/>
                </a:moveTo>
                <a:lnTo>
                  <a:pt x="307878" y="266699"/>
                </a:lnTo>
                <a:lnTo>
                  <a:pt x="316742" y="253999"/>
                </a:lnTo>
                <a:lnTo>
                  <a:pt x="325710" y="241299"/>
                </a:lnTo>
                <a:lnTo>
                  <a:pt x="1657656" y="241299"/>
                </a:lnTo>
                <a:lnTo>
                  <a:pt x="1666624" y="253999"/>
                </a:lnTo>
                <a:lnTo>
                  <a:pt x="1675488" y="266699"/>
                </a:lnTo>
                <a:close/>
              </a:path>
              <a:path w="1983739" h="3073400">
                <a:moveTo>
                  <a:pt x="1701461" y="292099"/>
                </a:moveTo>
                <a:lnTo>
                  <a:pt x="281905" y="292099"/>
                </a:lnTo>
                <a:lnTo>
                  <a:pt x="290458" y="279399"/>
                </a:lnTo>
                <a:lnTo>
                  <a:pt x="299116" y="266699"/>
                </a:lnTo>
                <a:lnTo>
                  <a:pt x="1684250" y="266699"/>
                </a:lnTo>
                <a:lnTo>
                  <a:pt x="1692908" y="279399"/>
                </a:lnTo>
                <a:lnTo>
                  <a:pt x="1701461" y="292099"/>
                </a:lnTo>
                <a:close/>
              </a:path>
              <a:path w="1983739" h="3073400">
                <a:moveTo>
                  <a:pt x="1734589" y="330199"/>
                </a:moveTo>
                <a:lnTo>
                  <a:pt x="248777" y="330199"/>
                </a:lnTo>
                <a:lnTo>
                  <a:pt x="256895" y="317499"/>
                </a:lnTo>
                <a:lnTo>
                  <a:pt x="265124" y="304799"/>
                </a:lnTo>
                <a:lnTo>
                  <a:pt x="273460" y="292099"/>
                </a:lnTo>
                <a:lnTo>
                  <a:pt x="1709906" y="292099"/>
                </a:lnTo>
                <a:lnTo>
                  <a:pt x="1718243" y="304799"/>
                </a:lnTo>
                <a:lnTo>
                  <a:pt x="1726471" y="317499"/>
                </a:lnTo>
                <a:lnTo>
                  <a:pt x="1734589" y="330199"/>
                </a:lnTo>
                <a:close/>
              </a:path>
              <a:path w="1983739" h="3073400">
                <a:moveTo>
                  <a:pt x="1765927" y="368299"/>
                </a:moveTo>
                <a:lnTo>
                  <a:pt x="217439" y="368299"/>
                </a:lnTo>
                <a:lnTo>
                  <a:pt x="225102" y="355599"/>
                </a:lnTo>
                <a:lnTo>
                  <a:pt x="232881" y="342899"/>
                </a:lnTo>
                <a:lnTo>
                  <a:pt x="240773" y="330199"/>
                </a:lnTo>
                <a:lnTo>
                  <a:pt x="1742594" y="330199"/>
                </a:lnTo>
                <a:lnTo>
                  <a:pt x="1750486" y="342899"/>
                </a:lnTo>
                <a:lnTo>
                  <a:pt x="1758264" y="355599"/>
                </a:lnTo>
                <a:lnTo>
                  <a:pt x="1765927" y="368299"/>
                </a:lnTo>
                <a:close/>
              </a:path>
              <a:path w="1983739" h="3073400">
                <a:moveTo>
                  <a:pt x="1795400" y="406399"/>
                </a:moveTo>
                <a:lnTo>
                  <a:pt x="187967" y="406399"/>
                </a:lnTo>
                <a:lnTo>
                  <a:pt x="195156" y="393699"/>
                </a:lnTo>
                <a:lnTo>
                  <a:pt x="202466" y="380999"/>
                </a:lnTo>
                <a:lnTo>
                  <a:pt x="209894" y="368299"/>
                </a:lnTo>
                <a:lnTo>
                  <a:pt x="1773472" y="368299"/>
                </a:lnTo>
                <a:lnTo>
                  <a:pt x="1780900" y="380999"/>
                </a:lnTo>
                <a:lnTo>
                  <a:pt x="1788210" y="393699"/>
                </a:lnTo>
                <a:lnTo>
                  <a:pt x="1795400" y="406399"/>
                </a:lnTo>
                <a:close/>
              </a:path>
              <a:path w="1983739" h="3073400">
                <a:moveTo>
                  <a:pt x="1829509" y="457199"/>
                </a:moveTo>
                <a:lnTo>
                  <a:pt x="153857" y="457199"/>
                </a:lnTo>
                <a:lnTo>
                  <a:pt x="160430" y="444499"/>
                </a:lnTo>
                <a:lnTo>
                  <a:pt x="167129" y="431799"/>
                </a:lnTo>
                <a:lnTo>
                  <a:pt x="173953" y="419099"/>
                </a:lnTo>
                <a:lnTo>
                  <a:pt x="180899" y="406399"/>
                </a:lnTo>
                <a:lnTo>
                  <a:pt x="1802467" y="406399"/>
                </a:lnTo>
                <a:lnTo>
                  <a:pt x="1809413" y="419099"/>
                </a:lnTo>
                <a:lnTo>
                  <a:pt x="1816237" y="431799"/>
                </a:lnTo>
                <a:lnTo>
                  <a:pt x="1822936" y="444499"/>
                </a:lnTo>
                <a:lnTo>
                  <a:pt x="1829509" y="457199"/>
                </a:lnTo>
                <a:close/>
              </a:path>
              <a:path w="1983739" h="3073400">
                <a:moveTo>
                  <a:pt x="1860466" y="507999"/>
                </a:moveTo>
                <a:lnTo>
                  <a:pt x="122900" y="507999"/>
                </a:lnTo>
                <a:lnTo>
                  <a:pt x="128833" y="495299"/>
                </a:lnTo>
                <a:lnTo>
                  <a:pt x="134896" y="482599"/>
                </a:lnTo>
                <a:lnTo>
                  <a:pt x="141089" y="469899"/>
                </a:lnTo>
                <a:lnTo>
                  <a:pt x="147410" y="457199"/>
                </a:lnTo>
                <a:lnTo>
                  <a:pt x="1835956" y="457199"/>
                </a:lnTo>
                <a:lnTo>
                  <a:pt x="1842277" y="469899"/>
                </a:lnTo>
                <a:lnTo>
                  <a:pt x="1848470" y="482599"/>
                </a:lnTo>
                <a:lnTo>
                  <a:pt x="1854533" y="495299"/>
                </a:lnTo>
                <a:lnTo>
                  <a:pt x="1860466" y="507999"/>
                </a:lnTo>
                <a:close/>
              </a:path>
              <a:path w="1983739" h="3073400">
                <a:moveTo>
                  <a:pt x="1903152" y="596899"/>
                </a:moveTo>
                <a:lnTo>
                  <a:pt x="80215" y="596899"/>
                </a:lnTo>
                <a:lnTo>
                  <a:pt x="85078" y="584199"/>
                </a:lnTo>
                <a:lnTo>
                  <a:pt x="100484" y="546099"/>
                </a:lnTo>
                <a:lnTo>
                  <a:pt x="117097" y="507999"/>
                </a:lnTo>
                <a:lnTo>
                  <a:pt x="1866269" y="507999"/>
                </a:lnTo>
                <a:lnTo>
                  <a:pt x="1882882" y="546099"/>
                </a:lnTo>
                <a:lnTo>
                  <a:pt x="1898289" y="584199"/>
                </a:lnTo>
                <a:lnTo>
                  <a:pt x="1903152" y="596899"/>
                </a:lnTo>
                <a:close/>
              </a:path>
              <a:path w="1983739" h="3073400">
                <a:moveTo>
                  <a:pt x="1944125" y="711199"/>
                </a:moveTo>
                <a:lnTo>
                  <a:pt x="39241" y="711199"/>
                </a:lnTo>
                <a:lnTo>
                  <a:pt x="42702" y="698499"/>
                </a:lnTo>
                <a:lnTo>
                  <a:pt x="53941" y="660399"/>
                </a:lnTo>
                <a:lnTo>
                  <a:pt x="66451" y="622299"/>
                </a:lnTo>
                <a:lnTo>
                  <a:pt x="75488" y="596899"/>
                </a:lnTo>
                <a:lnTo>
                  <a:pt x="1907878" y="596899"/>
                </a:lnTo>
                <a:lnTo>
                  <a:pt x="1921225" y="634999"/>
                </a:lnTo>
                <a:lnTo>
                  <a:pt x="1933314" y="673099"/>
                </a:lnTo>
                <a:lnTo>
                  <a:pt x="1944125" y="711199"/>
                </a:lnTo>
                <a:close/>
              </a:path>
              <a:path w="1983739" h="3073400">
                <a:moveTo>
                  <a:pt x="1979709" y="901699"/>
                </a:moveTo>
                <a:lnTo>
                  <a:pt x="3658" y="901699"/>
                </a:lnTo>
                <a:lnTo>
                  <a:pt x="4776" y="888999"/>
                </a:lnTo>
                <a:lnTo>
                  <a:pt x="9023" y="850899"/>
                </a:lnTo>
                <a:lnTo>
                  <a:pt x="14601" y="812799"/>
                </a:lnTo>
                <a:lnTo>
                  <a:pt x="21503" y="774699"/>
                </a:lnTo>
                <a:lnTo>
                  <a:pt x="29720" y="736599"/>
                </a:lnTo>
                <a:lnTo>
                  <a:pt x="35924" y="711199"/>
                </a:lnTo>
                <a:lnTo>
                  <a:pt x="1947443" y="711199"/>
                </a:lnTo>
                <a:lnTo>
                  <a:pt x="1956531" y="749299"/>
                </a:lnTo>
                <a:lnTo>
                  <a:pt x="1964311" y="787399"/>
                </a:lnTo>
                <a:lnTo>
                  <a:pt x="1970773" y="825499"/>
                </a:lnTo>
                <a:lnTo>
                  <a:pt x="1975908" y="863599"/>
                </a:lnTo>
                <a:lnTo>
                  <a:pt x="1979709" y="901699"/>
                </a:lnTo>
                <a:close/>
              </a:path>
              <a:path w="1983739" h="3073400">
                <a:moveTo>
                  <a:pt x="1049464" y="3047999"/>
                </a:moveTo>
                <a:lnTo>
                  <a:pt x="933900" y="3047999"/>
                </a:lnTo>
                <a:lnTo>
                  <a:pt x="928680" y="3035299"/>
                </a:lnTo>
                <a:lnTo>
                  <a:pt x="914471" y="3009899"/>
                </a:lnTo>
                <a:lnTo>
                  <a:pt x="904156" y="2997199"/>
                </a:lnTo>
                <a:lnTo>
                  <a:pt x="891845" y="2971799"/>
                </a:lnTo>
                <a:lnTo>
                  <a:pt x="877646" y="2946399"/>
                </a:lnTo>
                <a:lnTo>
                  <a:pt x="861666" y="2920999"/>
                </a:lnTo>
                <a:lnTo>
                  <a:pt x="844014" y="2895599"/>
                </a:lnTo>
                <a:lnTo>
                  <a:pt x="824797" y="2857499"/>
                </a:lnTo>
                <a:lnTo>
                  <a:pt x="804123" y="2819399"/>
                </a:lnTo>
                <a:lnTo>
                  <a:pt x="782101" y="2781299"/>
                </a:lnTo>
                <a:lnTo>
                  <a:pt x="758837" y="2743199"/>
                </a:lnTo>
                <a:lnTo>
                  <a:pt x="734441" y="2705099"/>
                </a:lnTo>
                <a:lnTo>
                  <a:pt x="709020" y="2654299"/>
                </a:lnTo>
                <a:lnTo>
                  <a:pt x="682681" y="2616199"/>
                </a:lnTo>
                <a:lnTo>
                  <a:pt x="655533" y="2565399"/>
                </a:lnTo>
                <a:lnTo>
                  <a:pt x="627684" y="2514599"/>
                </a:lnTo>
                <a:lnTo>
                  <a:pt x="599242" y="2463799"/>
                </a:lnTo>
                <a:lnTo>
                  <a:pt x="570313" y="2400299"/>
                </a:lnTo>
                <a:lnTo>
                  <a:pt x="541008" y="2349499"/>
                </a:lnTo>
                <a:lnTo>
                  <a:pt x="511432" y="2298699"/>
                </a:lnTo>
                <a:lnTo>
                  <a:pt x="481695" y="2235199"/>
                </a:lnTo>
                <a:lnTo>
                  <a:pt x="451903" y="2184399"/>
                </a:lnTo>
                <a:lnTo>
                  <a:pt x="422166" y="2120899"/>
                </a:lnTo>
                <a:lnTo>
                  <a:pt x="392590" y="2070099"/>
                </a:lnTo>
                <a:lnTo>
                  <a:pt x="363285" y="2006599"/>
                </a:lnTo>
                <a:lnTo>
                  <a:pt x="334357" y="1943099"/>
                </a:lnTo>
                <a:lnTo>
                  <a:pt x="305914" y="1892299"/>
                </a:lnTo>
                <a:lnTo>
                  <a:pt x="278065" y="1828799"/>
                </a:lnTo>
                <a:lnTo>
                  <a:pt x="250918" y="1765299"/>
                </a:lnTo>
                <a:lnTo>
                  <a:pt x="224580" y="1714499"/>
                </a:lnTo>
                <a:lnTo>
                  <a:pt x="199159" y="1650999"/>
                </a:lnTo>
                <a:lnTo>
                  <a:pt x="174763" y="1600199"/>
                </a:lnTo>
                <a:lnTo>
                  <a:pt x="151500" y="1536699"/>
                </a:lnTo>
                <a:lnTo>
                  <a:pt x="129478" y="1485899"/>
                </a:lnTo>
                <a:lnTo>
                  <a:pt x="108805" y="1435099"/>
                </a:lnTo>
                <a:lnTo>
                  <a:pt x="89589" y="1384299"/>
                </a:lnTo>
                <a:lnTo>
                  <a:pt x="71937" y="1320799"/>
                </a:lnTo>
                <a:lnTo>
                  <a:pt x="55958" y="1282699"/>
                </a:lnTo>
                <a:lnTo>
                  <a:pt x="41759" y="1231899"/>
                </a:lnTo>
                <a:lnTo>
                  <a:pt x="29449" y="1181099"/>
                </a:lnTo>
                <a:lnTo>
                  <a:pt x="19135" y="1142999"/>
                </a:lnTo>
                <a:lnTo>
                  <a:pt x="10925" y="1092199"/>
                </a:lnTo>
                <a:lnTo>
                  <a:pt x="4927" y="1054099"/>
                </a:lnTo>
                <a:lnTo>
                  <a:pt x="1249" y="1015999"/>
                </a:lnTo>
                <a:lnTo>
                  <a:pt x="0" y="977899"/>
                </a:lnTo>
                <a:lnTo>
                  <a:pt x="76" y="965199"/>
                </a:lnTo>
                <a:lnTo>
                  <a:pt x="1196" y="927099"/>
                </a:lnTo>
                <a:lnTo>
                  <a:pt x="2688" y="901699"/>
                </a:lnTo>
                <a:lnTo>
                  <a:pt x="1980679" y="901699"/>
                </a:lnTo>
                <a:lnTo>
                  <a:pt x="1982694" y="939799"/>
                </a:lnTo>
                <a:lnTo>
                  <a:pt x="1983366" y="977899"/>
                </a:lnTo>
                <a:lnTo>
                  <a:pt x="1982116" y="1015999"/>
                </a:lnTo>
                <a:lnTo>
                  <a:pt x="1978438" y="1054099"/>
                </a:lnTo>
                <a:lnTo>
                  <a:pt x="1972441" y="1092199"/>
                </a:lnTo>
                <a:lnTo>
                  <a:pt x="1964231" y="1142999"/>
                </a:lnTo>
                <a:lnTo>
                  <a:pt x="1953917" y="1181099"/>
                </a:lnTo>
                <a:lnTo>
                  <a:pt x="1941607" y="1231899"/>
                </a:lnTo>
                <a:lnTo>
                  <a:pt x="1927409" y="1282699"/>
                </a:lnTo>
                <a:lnTo>
                  <a:pt x="1911431" y="1320799"/>
                </a:lnTo>
                <a:lnTo>
                  <a:pt x="1893780" y="1384299"/>
                </a:lnTo>
                <a:lnTo>
                  <a:pt x="1874564" y="1435099"/>
                </a:lnTo>
                <a:lnTo>
                  <a:pt x="1853891" y="1485899"/>
                </a:lnTo>
                <a:lnTo>
                  <a:pt x="1831870" y="1536699"/>
                </a:lnTo>
                <a:lnTo>
                  <a:pt x="1808608" y="1600199"/>
                </a:lnTo>
                <a:lnTo>
                  <a:pt x="1784213" y="1650999"/>
                </a:lnTo>
                <a:lnTo>
                  <a:pt x="1758793" y="1714499"/>
                </a:lnTo>
                <a:lnTo>
                  <a:pt x="1732455" y="1765299"/>
                </a:lnTo>
                <a:lnTo>
                  <a:pt x="1705308" y="1828799"/>
                </a:lnTo>
                <a:lnTo>
                  <a:pt x="1677460" y="1892299"/>
                </a:lnTo>
                <a:lnTo>
                  <a:pt x="1649019" y="1943099"/>
                </a:lnTo>
                <a:lnTo>
                  <a:pt x="1620091" y="2006599"/>
                </a:lnTo>
                <a:lnTo>
                  <a:pt x="1590786" y="2070099"/>
                </a:lnTo>
                <a:lnTo>
                  <a:pt x="1561211" y="2120899"/>
                </a:lnTo>
                <a:lnTo>
                  <a:pt x="1531474" y="2184399"/>
                </a:lnTo>
                <a:lnTo>
                  <a:pt x="1501684" y="2235199"/>
                </a:lnTo>
                <a:lnTo>
                  <a:pt x="1471947" y="2298699"/>
                </a:lnTo>
                <a:lnTo>
                  <a:pt x="1442372" y="2349499"/>
                </a:lnTo>
                <a:lnTo>
                  <a:pt x="1413066" y="2400299"/>
                </a:lnTo>
                <a:lnTo>
                  <a:pt x="1384138" y="2463799"/>
                </a:lnTo>
                <a:lnTo>
                  <a:pt x="1355696" y="2514599"/>
                </a:lnTo>
                <a:lnTo>
                  <a:pt x="1327847" y="2565399"/>
                </a:lnTo>
                <a:lnTo>
                  <a:pt x="1300699" y="2616199"/>
                </a:lnTo>
                <a:lnTo>
                  <a:pt x="1274360" y="2654299"/>
                </a:lnTo>
                <a:lnTo>
                  <a:pt x="1248939" y="2705099"/>
                </a:lnTo>
                <a:lnTo>
                  <a:pt x="1224542" y="2743199"/>
                </a:lnTo>
                <a:lnTo>
                  <a:pt x="1201279" y="2781299"/>
                </a:lnTo>
                <a:lnTo>
                  <a:pt x="1179256" y="2819399"/>
                </a:lnTo>
                <a:lnTo>
                  <a:pt x="1158581" y="2857499"/>
                </a:lnTo>
                <a:lnTo>
                  <a:pt x="1139364" y="2895599"/>
                </a:lnTo>
                <a:lnTo>
                  <a:pt x="1121710" y="2920999"/>
                </a:lnTo>
                <a:lnTo>
                  <a:pt x="1105730" y="2946399"/>
                </a:lnTo>
                <a:lnTo>
                  <a:pt x="1091529" y="2971799"/>
                </a:lnTo>
                <a:lnTo>
                  <a:pt x="1079217" y="2997199"/>
                </a:lnTo>
                <a:lnTo>
                  <a:pt x="1068900" y="3009899"/>
                </a:lnTo>
                <a:lnTo>
                  <a:pt x="1060688" y="3022599"/>
                </a:lnTo>
                <a:lnTo>
                  <a:pt x="1049464" y="3047999"/>
                </a:lnTo>
                <a:close/>
              </a:path>
              <a:path w="1983739" h="3073400">
                <a:moveTo>
                  <a:pt x="1037799" y="3060699"/>
                </a:moveTo>
                <a:lnTo>
                  <a:pt x="945566" y="3060699"/>
                </a:lnTo>
                <a:lnTo>
                  <a:pt x="941298" y="3047999"/>
                </a:lnTo>
                <a:lnTo>
                  <a:pt x="1042067" y="3047999"/>
                </a:lnTo>
                <a:lnTo>
                  <a:pt x="1037799" y="3060699"/>
                </a:lnTo>
                <a:close/>
              </a:path>
              <a:path w="1983739" h="3073400">
                <a:moveTo>
                  <a:pt x="1014953" y="3073399"/>
                </a:moveTo>
                <a:lnTo>
                  <a:pt x="968411" y="3073399"/>
                </a:lnTo>
                <a:lnTo>
                  <a:pt x="962909" y="3060699"/>
                </a:lnTo>
                <a:lnTo>
                  <a:pt x="1020456" y="3060699"/>
                </a:lnTo>
                <a:lnTo>
                  <a:pt x="1014953" y="30733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31674" y="6978471"/>
            <a:ext cx="3763048" cy="330812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570490" y="5240576"/>
            <a:ext cx="15147290" cy="501650"/>
            <a:chOff x="1570490" y="5240576"/>
            <a:chExt cx="15147290" cy="501650"/>
          </a:xfrm>
        </p:grpSpPr>
        <p:sp>
          <p:nvSpPr>
            <p:cNvPr id="5" name="object 5"/>
            <p:cNvSpPr/>
            <p:nvPr/>
          </p:nvSpPr>
          <p:spPr>
            <a:xfrm>
              <a:off x="1589540" y="5489800"/>
              <a:ext cx="15109190" cy="0"/>
            </a:xfrm>
            <a:custGeom>
              <a:avLst/>
              <a:gdLst/>
              <a:ahLst/>
              <a:cxnLst/>
              <a:rect l="l" t="t" r="r" b="b"/>
              <a:pathLst>
                <a:path w="15109190" h="0">
                  <a:moveTo>
                    <a:pt x="0" y="0"/>
                  </a:moveTo>
                  <a:lnTo>
                    <a:pt x="15108917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542437" y="5240576"/>
              <a:ext cx="501650" cy="501650"/>
            </a:xfrm>
            <a:custGeom>
              <a:avLst/>
              <a:gdLst/>
              <a:ahLst/>
              <a:cxnLst/>
              <a:rect l="l" t="t" r="r" b="b"/>
              <a:pathLst>
                <a:path w="501650" h="501650">
                  <a:moveTo>
                    <a:pt x="250545" y="501081"/>
                  </a:moveTo>
                  <a:lnTo>
                    <a:pt x="205505" y="497045"/>
                  </a:lnTo>
                  <a:lnTo>
                    <a:pt x="163118" y="485407"/>
                  </a:lnTo>
                  <a:lnTo>
                    <a:pt x="124087" y="466875"/>
                  </a:lnTo>
                  <a:lnTo>
                    <a:pt x="89120" y="442157"/>
                  </a:lnTo>
                  <a:lnTo>
                    <a:pt x="58923" y="411961"/>
                  </a:lnTo>
                  <a:lnTo>
                    <a:pt x="34205" y="376993"/>
                  </a:lnTo>
                  <a:lnTo>
                    <a:pt x="15674" y="337962"/>
                  </a:lnTo>
                  <a:lnTo>
                    <a:pt x="4036" y="295576"/>
                  </a:lnTo>
                  <a:lnTo>
                    <a:pt x="0" y="250538"/>
                  </a:lnTo>
                  <a:lnTo>
                    <a:pt x="4036" y="205505"/>
                  </a:lnTo>
                  <a:lnTo>
                    <a:pt x="15674" y="163119"/>
                  </a:lnTo>
                  <a:lnTo>
                    <a:pt x="34205" y="124088"/>
                  </a:lnTo>
                  <a:lnTo>
                    <a:pt x="58923" y="89120"/>
                  </a:lnTo>
                  <a:lnTo>
                    <a:pt x="89120" y="58924"/>
                  </a:lnTo>
                  <a:lnTo>
                    <a:pt x="124087" y="34206"/>
                  </a:lnTo>
                  <a:lnTo>
                    <a:pt x="163118" y="15674"/>
                  </a:lnTo>
                  <a:lnTo>
                    <a:pt x="205505" y="4036"/>
                  </a:lnTo>
                  <a:lnTo>
                    <a:pt x="250540" y="0"/>
                  </a:lnTo>
                  <a:lnTo>
                    <a:pt x="295575" y="4036"/>
                  </a:lnTo>
                  <a:lnTo>
                    <a:pt x="337962" y="15674"/>
                  </a:lnTo>
                  <a:lnTo>
                    <a:pt x="376993" y="34206"/>
                  </a:lnTo>
                  <a:lnTo>
                    <a:pt x="411961" y="58924"/>
                  </a:lnTo>
                  <a:lnTo>
                    <a:pt x="442157" y="89120"/>
                  </a:lnTo>
                  <a:lnTo>
                    <a:pt x="466875" y="124088"/>
                  </a:lnTo>
                  <a:lnTo>
                    <a:pt x="485407" y="163119"/>
                  </a:lnTo>
                  <a:lnTo>
                    <a:pt x="497045" y="205505"/>
                  </a:lnTo>
                  <a:lnTo>
                    <a:pt x="501081" y="250541"/>
                  </a:lnTo>
                  <a:lnTo>
                    <a:pt x="497045" y="295576"/>
                  </a:lnTo>
                  <a:lnTo>
                    <a:pt x="485407" y="337962"/>
                  </a:lnTo>
                  <a:lnTo>
                    <a:pt x="466875" y="376993"/>
                  </a:lnTo>
                  <a:lnTo>
                    <a:pt x="442157" y="411961"/>
                  </a:lnTo>
                  <a:lnTo>
                    <a:pt x="411961" y="442157"/>
                  </a:lnTo>
                  <a:lnTo>
                    <a:pt x="376993" y="466875"/>
                  </a:lnTo>
                  <a:lnTo>
                    <a:pt x="337962" y="485407"/>
                  </a:lnTo>
                  <a:lnTo>
                    <a:pt x="295575" y="497045"/>
                  </a:lnTo>
                  <a:lnTo>
                    <a:pt x="250545" y="501081"/>
                  </a:lnTo>
                  <a:close/>
                </a:path>
              </a:pathLst>
            </a:custGeom>
            <a:solidFill>
              <a:srgbClr val="12121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3295265" y="2379377"/>
            <a:ext cx="995680" cy="10350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600" spc="1480" b="1">
                <a:solidFill>
                  <a:srgbClr val="FFFAFA"/>
                </a:solidFill>
                <a:latin typeface="Trebuchet MS"/>
                <a:cs typeface="Trebuchet MS"/>
              </a:rPr>
              <a:t>0</a:t>
            </a:r>
            <a:r>
              <a:rPr dirty="0" sz="6600" spc="-1585" b="1">
                <a:solidFill>
                  <a:srgbClr val="FFFAFA"/>
                </a:solidFill>
                <a:latin typeface="Trebuchet MS"/>
                <a:cs typeface="Trebuchet MS"/>
              </a:rPr>
              <a:t>1</a:t>
            </a:r>
            <a:endParaRPr sz="66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46332" y="5693898"/>
            <a:ext cx="3093720" cy="1779905"/>
          </a:xfrm>
          <a:prstGeom prst="rect">
            <a:avLst/>
          </a:prstGeom>
        </p:spPr>
        <p:txBody>
          <a:bodyPr wrap="square" lIns="0" tIns="24955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64"/>
              </a:spcBef>
            </a:pPr>
            <a:r>
              <a:rPr dirty="0" sz="2950" spc="370" b="1">
                <a:solidFill>
                  <a:srgbClr val="231F20"/>
                </a:solidFill>
                <a:latin typeface="Trebuchet MS"/>
                <a:cs typeface="Trebuchet MS"/>
              </a:rPr>
              <a:t>REGISZTRÁCIÓ</a:t>
            </a:r>
            <a:endParaRPr sz="2950">
              <a:latin typeface="Trebuchet MS"/>
              <a:cs typeface="Trebuchet MS"/>
            </a:endParaRPr>
          </a:p>
          <a:p>
            <a:pPr marL="283210" marR="275590" indent="166370">
              <a:lnSpc>
                <a:spcPct val="113199"/>
              </a:lnSpc>
              <a:spcBef>
                <a:spcPts val="865"/>
              </a:spcBef>
            </a:pPr>
            <a:r>
              <a:rPr dirty="0" sz="1850" spc="180">
                <a:solidFill>
                  <a:srgbClr val="231F20"/>
                </a:solidFill>
                <a:latin typeface="Trebuchet MS"/>
                <a:cs typeface="Trebuchet MS"/>
              </a:rPr>
              <a:t>Regisztrálás</a:t>
            </a:r>
            <a:r>
              <a:rPr dirty="0" sz="1850" spc="265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850" spc="155">
                <a:solidFill>
                  <a:srgbClr val="231F20"/>
                </a:solidFill>
                <a:latin typeface="Trebuchet MS"/>
                <a:cs typeface="Trebuchet MS"/>
              </a:rPr>
              <a:t>után </a:t>
            </a:r>
            <a:r>
              <a:rPr dirty="0" sz="1850" spc="16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850" spc="180">
                <a:solidFill>
                  <a:srgbClr val="231F20"/>
                </a:solidFill>
                <a:latin typeface="Trebuchet MS"/>
                <a:cs typeface="Trebuchet MS"/>
              </a:rPr>
              <a:t>hozzáférést</a:t>
            </a:r>
            <a:r>
              <a:rPr dirty="0" sz="1850" spc="26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850" spc="195">
                <a:solidFill>
                  <a:srgbClr val="231F20"/>
                </a:solidFill>
                <a:latin typeface="Trebuchet MS"/>
                <a:cs typeface="Trebuchet MS"/>
              </a:rPr>
              <a:t>kapsz</a:t>
            </a:r>
            <a:r>
              <a:rPr dirty="0" sz="1850" spc="26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850" spc="25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endParaRPr sz="1850">
              <a:latin typeface="Trebuchet MS"/>
              <a:cs typeface="Trebuchet MS"/>
            </a:endParaRPr>
          </a:p>
          <a:p>
            <a:pPr marL="25400">
              <a:lnSpc>
                <a:spcPct val="100000"/>
              </a:lnSpc>
              <a:spcBef>
                <a:spcPts val="295"/>
              </a:spcBef>
            </a:pPr>
            <a:r>
              <a:rPr dirty="0" sz="1850" spc="135">
                <a:solidFill>
                  <a:srgbClr val="231F20"/>
                </a:solidFill>
                <a:latin typeface="Trebuchet MS"/>
                <a:cs typeface="Trebuchet MS"/>
              </a:rPr>
              <a:t>saját</a:t>
            </a:r>
            <a:r>
              <a:rPr dirty="0" sz="1850" spc="265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850" spc="180">
                <a:solidFill>
                  <a:srgbClr val="231F20"/>
                </a:solidFill>
                <a:latin typeface="Trebuchet MS"/>
                <a:cs typeface="Trebuchet MS"/>
              </a:rPr>
              <a:t>gyűjteményedhez.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90235" y="1920649"/>
            <a:ext cx="1983739" cy="3073400"/>
          </a:xfrm>
          <a:custGeom>
            <a:avLst/>
            <a:gdLst/>
            <a:ahLst/>
            <a:cxnLst/>
            <a:rect l="l" t="t" r="r" b="b"/>
            <a:pathLst>
              <a:path w="1983740" h="3073400">
                <a:moveTo>
                  <a:pt x="1173200" y="12699"/>
                </a:moveTo>
                <a:lnTo>
                  <a:pt x="810167" y="12699"/>
                </a:lnTo>
                <a:lnTo>
                  <a:pt x="822143" y="0"/>
                </a:lnTo>
                <a:lnTo>
                  <a:pt x="1161223" y="0"/>
                </a:lnTo>
                <a:lnTo>
                  <a:pt x="1173200" y="12699"/>
                </a:lnTo>
                <a:close/>
              </a:path>
              <a:path w="1983740" h="3073400">
                <a:moveTo>
                  <a:pt x="1232642" y="25399"/>
                </a:moveTo>
                <a:lnTo>
                  <a:pt x="750724" y="25399"/>
                </a:lnTo>
                <a:lnTo>
                  <a:pt x="762548" y="12699"/>
                </a:lnTo>
                <a:lnTo>
                  <a:pt x="1220818" y="12699"/>
                </a:lnTo>
                <a:lnTo>
                  <a:pt x="1232642" y="25399"/>
                </a:lnTo>
                <a:close/>
              </a:path>
              <a:path w="1983740" h="3073400">
                <a:moveTo>
                  <a:pt x="1279553" y="38099"/>
                </a:moveTo>
                <a:lnTo>
                  <a:pt x="703813" y="38099"/>
                </a:lnTo>
                <a:lnTo>
                  <a:pt x="715481" y="25399"/>
                </a:lnTo>
                <a:lnTo>
                  <a:pt x="1267885" y="25399"/>
                </a:lnTo>
                <a:lnTo>
                  <a:pt x="1279553" y="38099"/>
                </a:lnTo>
                <a:close/>
              </a:path>
              <a:path w="1983740" h="3073400">
                <a:moveTo>
                  <a:pt x="1314287" y="50799"/>
                </a:moveTo>
                <a:lnTo>
                  <a:pt x="669080" y="50799"/>
                </a:lnTo>
                <a:lnTo>
                  <a:pt x="680611" y="38099"/>
                </a:lnTo>
                <a:lnTo>
                  <a:pt x="1302756" y="38099"/>
                </a:lnTo>
                <a:lnTo>
                  <a:pt x="1314287" y="50799"/>
                </a:lnTo>
                <a:close/>
              </a:path>
              <a:path w="1983740" h="3073400">
                <a:moveTo>
                  <a:pt x="1348584" y="63499"/>
                </a:moveTo>
                <a:lnTo>
                  <a:pt x="634781" y="63499"/>
                </a:lnTo>
                <a:lnTo>
                  <a:pt x="646162" y="50799"/>
                </a:lnTo>
                <a:lnTo>
                  <a:pt x="1337204" y="50799"/>
                </a:lnTo>
                <a:lnTo>
                  <a:pt x="1348584" y="63499"/>
                </a:lnTo>
                <a:close/>
              </a:path>
              <a:path w="1983740" h="3073400">
                <a:moveTo>
                  <a:pt x="1382399" y="76199"/>
                </a:moveTo>
                <a:lnTo>
                  <a:pt x="600967" y="76199"/>
                </a:lnTo>
                <a:lnTo>
                  <a:pt x="612183" y="63499"/>
                </a:lnTo>
                <a:lnTo>
                  <a:pt x="1371183" y="63499"/>
                </a:lnTo>
                <a:lnTo>
                  <a:pt x="1382399" y="76199"/>
                </a:lnTo>
                <a:close/>
              </a:path>
              <a:path w="1983740" h="3073400">
                <a:moveTo>
                  <a:pt x="1415682" y="88899"/>
                </a:moveTo>
                <a:lnTo>
                  <a:pt x="567684" y="88899"/>
                </a:lnTo>
                <a:lnTo>
                  <a:pt x="578718" y="76199"/>
                </a:lnTo>
                <a:lnTo>
                  <a:pt x="1404648" y="76199"/>
                </a:lnTo>
                <a:lnTo>
                  <a:pt x="1415682" y="88899"/>
                </a:lnTo>
                <a:close/>
              </a:path>
              <a:path w="1983740" h="3073400">
                <a:moveTo>
                  <a:pt x="1437554" y="101599"/>
                </a:moveTo>
                <a:lnTo>
                  <a:pt x="545811" y="101599"/>
                </a:lnTo>
                <a:lnTo>
                  <a:pt x="556714" y="88899"/>
                </a:lnTo>
                <a:lnTo>
                  <a:pt x="1426652" y="88899"/>
                </a:lnTo>
                <a:lnTo>
                  <a:pt x="1437554" y="101599"/>
                </a:lnTo>
                <a:close/>
              </a:path>
              <a:path w="1983740" h="3073400">
                <a:moveTo>
                  <a:pt x="1469857" y="114299"/>
                </a:moveTo>
                <a:lnTo>
                  <a:pt x="513509" y="114299"/>
                </a:lnTo>
                <a:lnTo>
                  <a:pt x="524207" y="101599"/>
                </a:lnTo>
                <a:lnTo>
                  <a:pt x="1459159" y="101599"/>
                </a:lnTo>
                <a:lnTo>
                  <a:pt x="1469857" y="114299"/>
                </a:lnTo>
                <a:close/>
              </a:path>
              <a:path w="1983740" h="3073400">
                <a:moveTo>
                  <a:pt x="1491032" y="126999"/>
                </a:moveTo>
                <a:lnTo>
                  <a:pt x="492334" y="126999"/>
                </a:lnTo>
                <a:lnTo>
                  <a:pt x="502885" y="114299"/>
                </a:lnTo>
                <a:lnTo>
                  <a:pt x="1480481" y="114299"/>
                </a:lnTo>
                <a:lnTo>
                  <a:pt x="1491032" y="126999"/>
                </a:lnTo>
                <a:close/>
              </a:path>
              <a:path w="1983740" h="3073400">
                <a:moveTo>
                  <a:pt x="1511910" y="139699"/>
                </a:moveTo>
                <a:lnTo>
                  <a:pt x="471456" y="139699"/>
                </a:lnTo>
                <a:lnTo>
                  <a:pt x="481856" y="126999"/>
                </a:lnTo>
                <a:lnTo>
                  <a:pt x="1501510" y="126999"/>
                </a:lnTo>
                <a:lnTo>
                  <a:pt x="1511910" y="139699"/>
                </a:lnTo>
                <a:close/>
              </a:path>
              <a:path w="1983740" h="3073400">
                <a:moveTo>
                  <a:pt x="1532471" y="152399"/>
                </a:moveTo>
                <a:lnTo>
                  <a:pt x="450895" y="152399"/>
                </a:lnTo>
                <a:lnTo>
                  <a:pt x="461135" y="139699"/>
                </a:lnTo>
                <a:lnTo>
                  <a:pt x="1522231" y="139699"/>
                </a:lnTo>
                <a:lnTo>
                  <a:pt x="1532471" y="152399"/>
                </a:lnTo>
                <a:close/>
              </a:path>
              <a:path w="1983740" h="3073400">
                <a:moveTo>
                  <a:pt x="1562702" y="177799"/>
                </a:moveTo>
                <a:lnTo>
                  <a:pt x="420664" y="177799"/>
                </a:lnTo>
                <a:lnTo>
                  <a:pt x="430656" y="165099"/>
                </a:lnTo>
                <a:lnTo>
                  <a:pt x="440734" y="152399"/>
                </a:lnTo>
                <a:lnTo>
                  <a:pt x="1542632" y="152399"/>
                </a:lnTo>
                <a:lnTo>
                  <a:pt x="1552710" y="165099"/>
                </a:lnTo>
                <a:lnTo>
                  <a:pt x="1562702" y="177799"/>
                </a:lnTo>
                <a:close/>
              </a:path>
              <a:path w="1983740" h="3073400">
                <a:moveTo>
                  <a:pt x="1582427" y="190499"/>
                </a:moveTo>
                <a:lnTo>
                  <a:pt x="400939" y="190499"/>
                </a:lnTo>
                <a:lnTo>
                  <a:pt x="410758" y="177799"/>
                </a:lnTo>
                <a:lnTo>
                  <a:pt x="1572608" y="177799"/>
                </a:lnTo>
                <a:lnTo>
                  <a:pt x="1582427" y="190499"/>
                </a:lnTo>
                <a:close/>
              </a:path>
              <a:path w="1983740" h="3073400">
                <a:moveTo>
                  <a:pt x="1601797" y="203199"/>
                </a:moveTo>
                <a:lnTo>
                  <a:pt x="381569" y="203199"/>
                </a:lnTo>
                <a:lnTo>
                  <a:pt x="391208" y="190499"/>
                </a:lnTo>
                <a:lnTo>
                  <a:pt x="1592158" y="190499"/>
                </a:lnTo>
                <a:lnTo>
                  <a:pt x="1601797" y="203199"/>
                </a:lnTo>
                <a:close/>
              </a:path>
              <a:path w="1983740" h="3073400">
                <a:moveTo>
                  <a:pt x="1630160" y="228599"/>
                </a:moveTo>
                <a:lnTo>
                  <a:pt x="353206" y="228599"/>
                </a:lnTo>
                <a:lnTo>
                  <a:pt x="362567" y="215899"/>
                </a:lnTo>
                <a:lnTo>
                  <a:pt x="372022" y="203199"/>
                </a:lnTo>
                <a:lnTo>
                  <a:pt x="1611344" y="203199"/>
                </a:lnTo>
                <a:lnTo>
                  <a:pt x="1620800" y="215899"/>
                </a:lnTo>
                <a:lnTo>
                  <a:pt x="1630160" y="228599"/>
                </a:lnTo>
                <a:close/>
              </a:path>
              <a:path w="1983740" h="3073400">
                <a:moveTo>
                  <a:pt x="1648588" y="241299"/>
                </a:moveTo>
                <a:lnTo>
                  <a:pt x="334778" y="241299"/>
                </a:lnTo>
                <a:lnTo>
                  <a:pt x="343943" y="228599"/>
                </a:lnTo>
                <a:lnTo>
                  <a:pt x="1639423" y="228599"/>
                </a:lnTo>
                <a:lnTo>
                  <a:pt x="1648588" y="241299"/>
                </a:lnTo>
                <a:close/>
              </a:path>
              <a:path w="1983740" h="3073400">
                <a:moveTo>
                  <a:pt x="1675488" y="266699"/>
                </a:moveTo>
                <a:lnTo>
                  <a:pt x="307878" y="266699"/>
                </a:lnTo>
                <a:lnTo>
                  <a:pt x="316742" y="253999"/>
                </a:lnTo>
                <a:lnTo>
                  <a:pt x="325710" y="241299"/>
                </a:lnTo>
                <a:lnTo>
                  <a:pt x="1657656" y="241299"/>
                </a:lnTo>
                <a:lnTo>
                  <a:pt x="1666624" y="253999"/>
                </a:lnTo>
                <a:lnTo>
                  <a:pt x="1675488" y="266699"/>
                </a:lnTo>
                <a:close/>
              </a:path>
              <a:path w="1983740" h="3073400">
                <a:moveTo>
                  <a:pt x="1701461" y="292099"/>
                </a:moveTo>
                <a:lnTo>
                  <a:pt x="281905" y="292099"/>
                </a:lnTo>
                <a:lnTo>
                  <a:pt x="290458" y="279399"/>
                </a:lnTo>
                <a:lnTo>
                  <a:pt x="299116" y="266699"/>
                </a:lnTo>
                <a:lnTo>
                  <a:pt x="1684250" y="266699"/>
                </a:lnTo>
                <a:lnTo>
                  <a:pt x="1692908" y="279399"/>
                </a:lnTo>
                <a:lnTo>
                  <a:pt x="1701461" y="292099"/>
                </a:lnTo>
                <a:close/>
              </a:path>
              <a:path w="1983740" h="3073400">
                <a:moveTo>
                  <a:pt x="1734589" y="330199"/>
                </a:moveTo>
                <a:lnTo>
                  <a:pt x="248777" y="330199"/>
                </a:lnTo>
                <a:lnTo>
                  <a:pt x="256895" y="317499"/>
                </a:lnTo>
                <a:lnTo>
                  <a:pt x="265124" y="304799"/>
                </a:lnTo>
                <a:lnTo>
                  <a:pt x="273460" y="292099"/>
                </a:lnTo>
                <a:lnTo>
                  <a:pt x="1709906" y="292099"/>
                </a:lnTo>
                <a:lnTo>
                  <a:pt x="1718243" y="304799"/>
                </a:lnTo>
                <a:lnTo>
                  <a:pt x="1726471" y="317499"/>
                </a:lnTo>
                <a:lnTo>
                  <a:pt x="1734589" y="330199"/>
                </a:lnTo>
                <a:close/>
              </a:path>
              <a:path w="1983740" h="3073400">
                <a:moveTo>
                  <a:pt x="1765927" y="368299"/>
                </a:moveTo>
                <a:lnTo>
                  <a:pt x="217439" y="368299"/>
                </a:lnTo>
                <a:lnTo>
                  <a:pt x="225102" y="355599"/>
                </a:lnTo>
                <a:lnTo>
                  <a:pt x="232881" y="342899"/>
                </a:lnTo>
                <a:lnTo>
                  <a:pt x="240773" y="330199"/>
                </a:lnTo>
                <a:lnTo>
                  <a:pt x="1742594" y="330199"/>
                </a:lnTo>
                <a:lnTo>
                  <a:pt x="1750486" y="342899"/>
                </a:lnTo>
                <a:lnTo>
                  <a:pt x="1758264" y="355599"/>
                </a:lnTo>
                <a:lnTo>
                  <a:pt x="1765927" y="368299"/>
                </a:lnTo>
                <a:close/>
              </a:path>
              <a:path w="1983740" h="3073400">
                <a:moveTo>
                  <a:pt x="1795400" y="406399"/>
                </a:moveTo>
                <a:lnTo>
                  <a:pt x="187967" y="406399"/>
                </a:lnTo>
                <a:lnTo>
                  <a:pt x="195156" y="393699"/>
                </a:lnTo>
                <a:lnTo>
                  <a:pt x="202466" y="380999"/>
                </a:lnTo>
                <a:lnTo>
                  <a:pt x="209894" y="368299"/>
                </a:lnTo>
                <a:lnTo>
                  <a:pt x="1773472" y="368299"/>
                </a:lnTo>
                <a:lnTo>
                  <a:pt x="1780900" y="380999"/>
                </a:lnTo>
                <a:lnTo>
                  <a:pt x="1788210" y="393699"/>
                </a:lnTo>
                <a:lnTo>
                  <a:pt x="1795400" y="406399"/>
                </a:lnTo>
                <a:close/>
              </a:path>
              <a:path w="1983740" h="3073400">
                <a:moveTo>
                  <a:pt x="1829509" y="457199"/>
                </a:moveTo>
                <a:lnTo>
                  <a:pt x="153857" y="457199"/>
                </a:lnTo>
                <a:lnTo>
                  <a:pt x="160430" y="444499"/>
                </a:lnTo>
                <a:lnTo>
                  <a:pt x="167129" y="431799"/>
                </a:lnTo>
                <a:lnTo>
                  <a:pt x="173953" y="419099"/>
                </a:lnTo>
                <a:lnTo>
                  <a:pt x="180899" y="406399"/>
                </a:lnTo>
                <a:lnTo>
                  <a:pt x="1802467" y="406399"/>
                </a:lnTo>
                <a:lnTo>
                  <a:pt x="1809413" y="419099"/>
                </a:lnTo>
                <a:lnTo>
                  <a:pt x="1816237" y="431799"/>
                </a:lnTo>
                <a:lnTo>
                  <a:pt x="1822936" y="444499"/>
                </a:lnTo>
                <a:lnTo>
                  <a:pt x="1829509" y="457199"/>
                </a:lnTo>
                <a:close/>
              </a:path>
              <a:path w="1983740" h="3073400">
                <a:moveTo>
                  <a:pt x="1860466" y="507999"/>
                </a:moveTo>
                <a:lnTo>
                  <a:pt x="122900" y="507999"/>
                </a:lnTo>
                <a:lnTo>
                  <a:pt x="128833" y="495299"/>
                </a:lnTo>
                <a:lnTo>
                  <a:pt x="134896" y="482599"/>
                </a:lnTo>
                <a:lnTo>
                  <a:pt x="141089" y="469899"/>
                </a:lnTo>
                <a:lnTo>
                  <a:pt x="147410" y="457199"/>
                </a:lnTo>
                <a:lnTo>
                  <a:pt x="1835956" y="457199"/>
                </a:lnTo>
                <a:lnTo>
                  <a:pt x="1842277" y="469899"/>
                </a:lnTo>
                <a:lnTo>
                  <a:pt x="1848470" y="482599"/>
                </a:lnTo>
                <a:lnTo>
                  <a:pt x="1854533" y="495299"/>
                </a:lnTo>
                <a:lnTo>
                  <a:pt x="1860466" y="507999"/>
                </a:lnTo>
                <a:close/>
              </a:path>
              <a:path w="1983740" h="3073400">
                <a:moveTo>
                  <a:pt x="1903152" y="596899"/>
                </a:moveTo>
                <a:lnTo>
                  <a:pt x="80215" y="596899"/>
                </a:lnTo>
                <a:lnTo>
                  <a:pt x="85078" y="584199"/>
                </a:lnTo>
                <a:lnTo>
                  <a:pt x="100484" y="546099"/>
                </a:lnTo>
                <a:lnTo>
                  <a:pt x="117097" y="507999"/>
                </a:lnTo>
                <a:lnTo>
                  <a:pt x="1866269" y="507999"/>
                </a:lnTo>
                <a:lnTo>
                  <a:pt x="1882882" y="546099"/>
                </a:lnTo>
                <a:lnTo>
                  <a:pt x="1898289" y="584199"/>
                </a:lnTo>
                <a:lnTo>
                  <a:pt x="1903152" y="596899"/>
                </a:lnTo>
                <a:close/>
              </a:path>
              <a:path w="1983740" h="3073400">
                <a:moveTo>
                  <a:pt x="1944125" y="711199"/>
                </a:moveTo>
                <a:lnTo>
                  <a:pt x="39241" y="711199"/>
                </a:lnTo>
                <a:lnTo>
                  <a:pt x="42702" y="698499"/>
                </a:lnTo>
                <a:lnTo>
                  <a:pt x="53941" y="660399"/>
                </a:lnTo>
                <a:lnTo>
                  <a:pt x="66451" y="622299"/>
                </a:lnTo>
                <a:lnTo>
                  <a:pt x="75488" y="596899"/>
                </a:lnTo>
                <a:lnTo>
                  <a:pt x="1907878" y="596899"/>
                </a:lnTo>
                <a:lnTo>
                  <a:pt x="1921225" y="634999"/>
                </a:lnTo>
                <a:lnTo>
                  <a:pt x="1933314" y="673099"/>
                </a:lnTo>
                <a:lnTo>
                  <a:pt x="1944125" y="711199"/>
                </a:lnTo>
                <a:close/>
              </a:path>
              <a:path w="1983740" h="3073400">
                <a:moveTo>
                  <a:pt x="1979709" y="901699"/>
                </a:moveTo>
                <a:lnTo>
                  <a:pt x="3658" y="901699"/>
                </a:lnTo>
                <a:lnTo>
                  <a:pt x="4776" y="888999"/>
                </a:lnTo>
                <a:lnTo>
                  <a:pt x="9023" y="850899"/>
                </a:lnTo>
                <a:lnTo>
                  <a:pt x="14601" y="812799"/>
                </a:lnTo>
                <a:lnTo>
                  <a:pt x="21503" y="774699"/>
                </a:lnTo>
                <a:lnTo>
                  <a:pt x="29720" y="736599"/>
                </a:lnTo>
                <a:lnTo>
                  <a:pt x="35924" y="711199"/>
                </a:lnTo>
                <a:lnTo>
                  <a:pt x="1947443" y="711199"/>
                </a:lnTo>
                <a:lnTo>
                  <a:pt x="1956531" y="749299"/>
                </a:lnTo>
                <a:lnTo>
                  <a:pt x="1964311" y="787399"/>
                </a:lnTo>
                <a:lnTo>
                  <a:pt x="1970773" y="825499"/>
                </a:lnTo>
                <a:lnTo>
                  <a:pt x="1975908" y="863599"/>
                </a:lnTo>
                <a:lnTo>
                  <a:pt x="1979709" y="901699"/>
                </a:lnTo>
                <a:close/>
              </a:path>
              <a:path w="1983740" h="3073400">
                <a:moveTo>
                  <a:pt x="1049464" y="3047999"/>
                </a:moveTo>
                <a:lnTo>
                  <a:pt x="933900" y="3047999"/>
                </a:lnTo>
                <a:lnTo>
                  <a:pt x="928680" y="3035299"/>
                </a:lnTo>
                <a:lnTo>
                  <a:pt x="914471" y="3009899"/>
                </a:lnTo>
                <a:lnTo>
                  <a:pt x="904156" y="2997199"/>
                </a:lnTo>
                <a:lnTo>
                  <a:pt x="891845" y="2971799"/>
                </a:lnTo>
                <a:lnTo>
                  <a:pt x="877646" y="2946399"/>
                </a:lnTo>
                <a:lnTo>
                  <a:pt x="861666" y="2920999"/>
                </a:lnTo>
                <a:lnTo>
                  <a:pt x="844014" y="2895599"/>
                </a:lnTo>
                <a:lnTo>
                  <a:pt x="824797" y="2857499"/>
                </a:lnTo>
                <a:lnTo>
                  <a:pt x="804123" y="2819399"/>
                </a:lnTo>
                <a:lnTo>
                  <a:pt x="782101" y="2781299"/>
                </a:lnTo>
                <a:lnTo>
                  <a:pt x="758837" y="2743199"/>
                </a:lnTo>
                <a:lnTo>
                  <a:pt x="734441" y="2705099"/>
                </a:lnTo>
                <a:lnTo>
                  <a:pt x="709020" y="2654299"/>
                </a:lnTo>
                <a:lnTo>
                  <a:pt x="682681" y="2616199"/>
                </a:lnTo>
                <a:lnTo>
                  <a:pt x="655533" y="2565399"/>
                </a:lnTo>
                <a:lnTo>
                  <a:pt x="627684" y="2514599"/>
                </a:lnTo>
                <a:lnTo>
                  <a:pt x="599242" y="2463799"/>
                </a:lnTo>
                <a:lnTo>
                  <a:pt x="570313" y="2400299"/>
                </a:lnTo>
                <a:lnTo>
                  <a:pt x="541008" y="2349499"/>
                </a:lnTo>
                <a:lnTo>
                  <a:pt x="511432" y="2298699"/>
                </a:lnTo>
                <a:lnTo>
                  <a:pt x="481695" y="2235199"/>
                </a:lnTo>
                <a:lnTo>
                  <a:pt x="451903" y="2184399"/>
                </a:lnTo>
                <a:lnTo>
                  <a:pt x="422166" y="2120899"/>
                </a:lnTo>
                <a:lnTo>
                  <a:pt x="392590" y="2070099"/>
                </a:lnTo>
                <a:lnTo>
                  <a:pt x="363285" y="2006599"/>
                </a:lnTo>
                <a:lnTo>
                  <a:pt x="334357" y="1943099"/>
                </a:lnTo>
                <a:lnTo>
                  <a:pt x="305914" y="1892299"/>
                </a:lnTo>
                <a:lnTo>
                  <a:pt x="278065" y="1828799"/>
                </a:lnTo>
                <a:lnTo>
                  <a:pt x="250918" y="1765299"/>
                </a:lnTo>
                <a:lnTo>
                  <a:pt x="224580" y="1714499"/>
                </a:lnTo>
                <a:lnTo>
                  <a:pt x="199159" y="1650999"/>
                </a:lnTo>
                <a:lnTo>
                  <a:pt x="174763" y="1600199"/>
                </a:lnTo>
                <a:lnTo>
                  <a:pt x="151500" y="1536699"/>
                </a:lnTo>
                <a:lnTo>
                  <a:pt x="129478" y="1485899"/>
                </a:lnTo>
                <a:lnTo>
                  <a:pt x="108805" y="1435099"/>
                </a:lnTo>
                <a:lnTo>
                  <a:pt x="89589" y="1384299"/>
                </a:lnTo>
                <a:lnTo>
                  <a:pt x="71937" y="1320799"/>
                </a:lnTo>
                <a:lnTo>
                  <a:pt x="55958" y="1282699"/>
                </a:lnTo>
                <a:lnTo>
                  <a:pt x="41759" y="1231899"/>
                </a:lnTo>
                <a:lnTo>
                  <a:pt x="29449" y="1181099"/>
                </a:lnTo>
                <a:lnTo>
                  <a:pt x="19135" y="1142999"/>
                </a:lnTo>
                <a:lnTo>
                  <a:pt x="10925" y="1092199"/>
                </a:lnTo>
                <a:lnTo>
                  <a:pt x="4927" y="1054099"/>
                </a:lnTo>
                <a:lnTo>
                  <a:pt x="1249" y="1015999"/>
                </a:lnTo>
                <a:lnTo>
                  <a:pt x="0" y="977899"/>
                </a:lnTo>
                <a:lnTo>
                  <a:pt x="76" y="965199"/>
                </a:lnTo>
                <a:lnTo>
                  <a:pt x="1196" y="927099"/>
                </a:lnTo>
                <a:lnTo>
                  <a:pt x="2688" y="901699"/>
                </a:lnTo>
                <a:lnTo>
                  <a:pt x="1980679" y="901699"/>
                </a:lnTo>
                <a:lnTo>
                  <a:pt x="1982694" y="939799"/>
                </a:lnTo>
                <a:lnTo>
                  <a:pt x="1983366" y="977899"/>
                </a:lnTo>
                <a:lnTo>
                  <a:pt x="1982116" y="1015999"/>
                </a:lnTo>
                <a:lnTo>
                  <a:pt x="1978438" y="1054099"/>
                </a:lnTo>
                <a:lnTo>
                  <a:pt x="1972441" y="1092199"/>
                </a:lnTo>
                <a:lnTo>
                  <a:pt x="1964231" y="1142999"/>
                </a:lnTo>
                <a:lnTo>
                  <a:pt x="1953917" y="1181099"/>
                </a:lnTo>
                <a:lnTo>
                  <a:pt x="1941607" y="1231899"/>
                </a:lnTo>
                <a:lnTo>
                  <a:pt x="1927409" y="1282699"/>
                </a:lnTo>
                <a:lnTo>
                  <a:pt x="1911431" y="1320799"/>
                </a:lnTo>
                <a:lnTo>
                  <a:pt x="1893780" y="1384299"/>
                </a:lnTo>
                <a:lnTo>
                  <a:pt x="1874564" y="1435099"/>
                </a:lnTo>
                <a:lnTo>
                  <a:pt x="1853891" y="1485899"/>
                </a:lnTo>
                <a:lnTo>
                  <a:pt x="1831870" y="1536699"/>
                </a:lnTo>
                <a:lnTo>
                  <a:pt x="1808608" y="1600199"/>
                </a:lnTo>
                <a:lnTo>
                  <a:pt x="1784213" y="1650999"/>
                </a:lnTo>
                <a:lnTo>
                  <a:pt x="1758793" y="1714499"/>
                </a:lnTo>
                <a:lnTo>
                  <a:pt x="1732455" y="1765299"/>
                </a:lnTo>
                <a:lnTo>
                  <a:pt x="1705308" y="1828799"/>
                </a:lnTo>
                <a:lnTo>
                  <a:pt x="1677460" y="1892299"/>
                </a:lnTo>
                <a:lnTo>
                  <a:pt x="1649019" y="1943099"/>
                </a:lnTo>
                <a:lnTo>
                  <a:pt x="1620091" y="2006599"/>
                </a:lnTo>
                <a:lnTo>
                  <a:pt x="1590786" y="2070099"/>
                </a:lnTo>
                <a:lnTo>
                  <a:pt x="1561211" y="2120899"/>
                </a:lnTo>
                <a:lnTo>
                  <a:pt x="1531474" y="2184399"/>
                </a:lnTo>
                <a:lnTo>
                  <a:pt x="1501684" y="2235199"/>
                </a:lnTo>
                <a:lnTo>
                  <a:pt x="1471947" y="2298699"/>
                </a:lnTo>
                <a:lnTo>
                  <a:pt x="1442372" y="2349499"/>
                </a:lnTo>
                <a:lnTo>
                  <a:pt x="1413066" y="2400299"/>
                </a:lnTo>
                <a:lnTo>
                  <a:pt x="1384138" y="2463799"/>
                </a:lnTo>
                <a:lnTo>
                  <a:pt x="1355696" y="2514599"/>
                </a:lnTo>
                <a:lnTo>
                  <a:pt x="1327847" y="2565399"/>
                </a:lnTo>
                <a:lnTo>
                  <a:pt x="1300699" y="2616199"/>
                </a:lnTo>
                <a:lnTo>
                  <a:pt x="1274360" y="2654299"/>
                </a:lnTo>
                <a:lnTo>
                  <a:pt x="1248939" y="2705099"/>
                </a:lnTo>
                <a:lnTo>
                  <a:pt x="1224542" y="2743199"/>
                </a:lnTo>
                <a:lnTo>
                  <a:pt x="1201279" y="2781299"/>
                </a:lnTo>
                <a:lnTo>
                  <a:pt x="1179256" y="2819399"/>
                </a:lnTo>
                <a:lnTo>
                  <a:pt x="1158581" y="2857499"/>
                </a:lnTo>
                <a:lnTo>
                  <a:pt x="1139364" y="2895599"/>
                </a:lnTo>
                <a:lnTo>
                  <a:pt x="1121710" y="2920999"/>
                </a:lnTo>
                <a:lnTo>
                  <a:pt x="1105730" y="2946399"/>
                </a:lnTo>
                <a:lnTo>
                  <a:pt x="1091529" y="2971799"/>
                </a:lnTo>
                <a:lnTo>
                  <a:pt x="1079217" y="2997199"/>
                </a:lnTo>
                <a:lnTo>
                  <a:pt x="1068900" y="3009899"/>
                </a:lnTo>
                <a:lnTo>
                  <a:pt x="1060688" y="3022599"/>
                </a:lnTo>
                <a:lnTo>
                  <a:pt x="1049464" y="3047999"/>
                </a:lnTo>
                <a:close/>
              </a:path>
              <a:path w="1983740" h="3073400">
                <a:moveTo>
                  <a:pt x="1037799" y="3060699"/>
                </a:moveTo>
                <a:lnTo>
                  <a:pt x="945566" y="3060699"/>
                </a:lnTo>
                <a:lnTo>
                  <a:pt x="941298" y="3047999"/>
                </a:lnTo>
                <a:lnTo>
                  <a:pt x="1042067" y="3047999"/>
                </a:lnTo>
                <a:lnTo>
                  <a:pt x="1037799" y="3060699"/>
                </a:lnTo>
                <a:close/>
              </a:path>
              <a:path w="1983740" h="3073400">
                <a:moveTo>
                  <a:pt x="1014953" y="3073399"/>
                </a:moveTo>
                <a:lnTo>
                  <a:pt x="968411" y="3073399"/>
                </a:lnTo>
                <a:lnTo>
                  <a:pt x="962909" y="3060699"/>
                </a:lnTo>
                <a:lnTo>
                  <a:pt x="1020456" y="3060699"/>
                </a:lnTo>
                <a:lnTo>
                  <a:pt x="1014953" y="30733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780792" y="1920649"/>
            <a:ext cx="1983739" cy="3073400"/>
          </a:xfrm>
          <a:custGeom>
            <a:avLst/>
            <a:gdLst/>
            <a:ahLst/>
            <a:cxnLst/>
            <a:rect l="l" t="t" r="r" b="b"/>
            <a:pathLst>
              <a:path w="1983740" h="3073400">
                <a:moveTo>
                  <a:pt x="1173200" y="12699"/>
                </a:moveTo>
                <a:lnTo>
                  <a:pt x="810167" y="12699"/>
                </a:lnTo>
                <a:lnTo>
                  <a:pt x="822143" y="0"/>
                </a:lnTo>
                <a:lnTo>
                  <a:pt x="1161223" y="0"/>
                </a:lnTo>
                <a:lnTo>
                  <a:pt x="1173200" y="12699"/>
                </a:lnTo>
                <a:close/>
              </a:path>
              <a:path w="1983740" h="3073400">
                <a:moveTo>
                  <a:pt x="1232642" y="25399"/>
                </a:moveTo>
                <a:lnTo>
                  <a:pt x="750724" y="25399"/>
                </a:lnTo>
                <a:lnTo>
                  <a:pt x="762548" y="12699"/>
                </a:lnTo>
                <a:lnTo>
                  <a:pt x="1220818" y="12699"/>
                </a:lnTo>
                <a:lnTo>
                  <a:pt x="1232642" y="25399"/>
                </a:lnTo>
                <a:close/>
              </a:path>
              <a:path w="1983740" h="3073400">
                <a:moveTo>
                  <a:pt x="1279553" y="38099"/>
                </a:moveTo>
                <a:lnTo>
                  <a:pt x="703813" y="38099"/>
                </a:lnTo>
                <a:lnTo>
                  <a:pt x="715481" y="25399"/>
                </a:lnTo>
                <a:lnTo>
                  <a:pt x="1267885" y="25399"/>
                </a:lnTo>
                <a:lnTo>
                  <a:pt x="1279553" y="38099"/>
                </a:lnTo>
                <a:close/>
              </a:path>
              <a:path w="1983740" h="3073400">
                <a:moveTo>
                  <a:pt x="1314287" y="50799"/>
                </a:moveTo>
                <a:lnTo>
                  <a:pt x="669080" y="50799"/>
                </a:lnTo>
                <a:lnTo>
                  <a:pt x="680611" y="38099"/>
                </a:lnTo>
                <a:lnTo>
                  <a:pt x="1302756" y="38099"/>
                </a:lnTo>
                <a:lnTo>
                  <a:pt x="1314287" y="50799"/>
                </a:lnTo>
                <a:close/>
              </a:path>
              <a:path w="1983740" h="3073400">
                <a:moveTo>
                  <a:pt x="1348584" y="63499"/>
                </a:moveTo>
                <a:lnTo>
                  <a:pt x="634781" y="63499"/>
                </a:lnTo>
                <a:lnTo>
                  <a:pt x="646162" y="50799"/>
                </a:lnTo>
                <a:lnTo>
                  <a:pt x="1337204" y="50799"/>
                </a:lnTo>
                <a:lnTo>
                  <a:pt x="1348584" y="63499"/>
                </a:lnTo>
                <a:close/>
              </a:path>
              <a:path w="1983740" h="3073400">
                <a:moveTo>
                  <a:pt x="1382399" y="76199"/>
                </a:moveTo>
                <a:lnTo>
                  <a:pt x="600967" y="76199"/>
                </a:lnTo>
                <a:lnTo>
                  <a:pt x="612183" y="63499"/>
                </a:lnTo>
                <a:lnTo>
                  <a:pt x="1371183" y="63499"/>
                </a:lnTo>
                <a:lnTo>
                  <a:pt x="1382399" y="76199"/>
                </a:lnTo>
                <a:close/>
              </a:path>
              <a:path w="1983740" h="3073400">
                <a:moveTo>
                  <a:pt x="1415682" y="88899"/>
                </a:moveTo>
                <a:lnTo>
                  <a:pt x="567684" y="88899"/>
                </a:lnTo>
                <a:lnTo>
                  <a:pt x="578718" y="76199"/>
                </a:lnTo>
                <a:lnTo>
                  <a:pt x="1404648" y="76199"/>
                </a:lnTo>
                <a:lnTo>
                  <a:pt x="1415682" y="88899"/>
                </a:lnTo>
                <a:close/>
              </a:path>
              <a:path w="1983740" h="3073400">
                <a:moveTo>
                  <a:pt x="1437554" y="101599"/>
                </a:moveTo>
                <a:lnTo>
                  <a:pt x="545811" y="101599"/>
                </a:lnTo>
                <a:lnTo>
                  <a:pt x="556714" y="88899"/>
                </a:lnTo>
                <a:lnTo>
                  <a:pt x="1426652" y="88899"/>
                </a:lnTo>
                <a:lnTo>
                  <a:pt x="1437554" y="101599"/>
                </a:lnTo>
                <a:close/>
              </a:path>
              <a:path w="1983740" h="3073400">
                <a:moveTo>
                  <a:pt x="1469857" y="114299"/>
                </a:moveTo>
                <a:lnTo>
                  <a:pt x="513509" y="114299"/>
                </a:lnTo>
                <a:lnTo>
                  <a:pt x="524207" y="101599"/>
                </a:lnTo>
                <a:lnTo>
                  <a:pt x="1459159" y="101599"/>
                </a:lnTo>
                <a:lnTo>
                  <a:pt x="1469857" y="114299"/>
                </a:lnTo>
                <a:close/>
              </a:path>
              <a:path w="1983740" h="3073400">
                <a:moveTo>
                  <a:pt x="1491032" y="126999"/>
                </a:moveTo>
                <a:lnTo>
                  <a:pt x="492334" y="126999"/>
                </a:lnTo>
                <a:lnTo>
                  <a:pt x="502885" y="114299"/>
                </a:lnTo>
                <a:lnTo>
                  <a:pt x="1480481" y="114299"/>
                </a:lnTo>
                <a:lnTo>
                  <a:pt x="1491032" y="126999"/>
                </a:lnTo>
                <a:close/>
              </a:path>
              <a:path w="1983740" h="3073400">
                <a:moveTo>
                  <a:pt x="1511910" y="139699"/>
                </a:moveTo>
                <a:lnTo>
                  <a:pt x="471456" y="139699"/>
                </a:lnTo>
                <a:lnTo>
                  <a:pt x="481856" y="126999"/>
                </a:lnTo>
                <a:lnTo>
                  <a:pt x="1501510" y="126999"/>
                </a:lnTo>
                <a:lnTo>
                  <a:pt x="1511910" y="139699"/>
                </a:lnTo>
                <a:close/>
              </a:path>
              <a:path w="1983740" h="3073400">
                <a:moveTo>
                  <a:pt x="1532471" y="152399"/>
                </a:moveTo>
                <a:lnTo>
                  <a:pt x="450895" y="152399"/>
                </a:lnTo>
                <a:lnTo>
                  <a:pt x="461135" y="139699"/>
                </a:lnTo>
                <a:lnTo>
                  <a:pt x="1522231" y="139699"/>
                </a:lnTo>
                <a:lnTo>
                  <a:pt x="1532471" y="152399"/>
                </a:lnTo>
                <a:close/>
              </a:path>
              <a:path w="1983740" h="3073400">
                <a:moveTo>
                  <a:pt x="1562702" y="177799"/>
                </a:moveTo>
                <a:lnTo>
                  <a:pt x="420664" y="177799"/>
                </a:lnTo>
                <a:lnTo>
                  <a:pt x="430656" y="165099"/>
                </a:lnTo>
                <a:lnTo>
                  <a:pt x="440734" y="152399"/>
                </a:lnTo>
                <a:lnTo>
                  <a:pt x="1542632" y="152399"/>
                </a:lnTo>
                <a:lnTo>
                  <a:pt x="1552710" y="165099"/>
                </a:lnTo>
                <a:lnTo>
                  <a:pt x="1562702" y="177799"/>
                </a:lnTo>
                <a:close/>
              </a:path>
              <a:path w="1983740" h="3073400">
                <a:moveTo>
                  <a:pt x="1582427" y="190499"/>
                </a:moveTo>
                <a:lnTo>
                  <a:pt x="400939" y="190499"/>
                </a:lnTo>
                <a:lnTo>
                  <a:pt x="410758" y="177799"/>
                </a:lnTo>
                <a:lnTo>
                  <a:pt x="1572608" y="177799"/>
                </a:lnTo>
                <a:lnTo>
                  <a:pt x="1582427" y="190499"/>
                </a:lnTo>
                <a:close/>
              </a:path>
              <a:path w="1983740" h="3073400">
                <a:moveTo>
                  <a:pt x="1601797" y="203199"/>
                </a:moveTo>
                <a:lnTo>
                  <a:pt x="381569" y="203199"/>
                </a:lnTo>
                <a:lnTo>
                  <a:pt x="391208" y="190499"/>
                </a:lnTo>
                <a:lnTo>
                  <a:pt x="1592158" y="190499"/>
                </a:lnTo>
                <a:lnTo>
                  <a:pt x="1601797" y="203199"/>
                </a:lnTo>
                <a:close/>
              </a:path>
              <a:path w="1983740" h="3073400">
                <a:moveTo>
                  <a:pt x="1630160" y="228599"/>
                </a:moveTo>
                <a:lnTo>
                  <a:pt x="353206" y="228599"/>
                </a:lnTo>
                <a:lnTo>
                  <a:pt x="362567" y="215899"/>
                </a:lnTo>
                <a:lnTo>
                  <a:pt x="372022" y="203199"/>
                </a:lnTo>
                <a:lnTo>
                  <a:pt x="1611344" y="203199"/>
                </a:lnTo>
                <a:lnTo>
                  <a:pt x="1620800" y="215899"/>
                </a:lnTo>
                <a:lnTo>
                  <a:pt x="1630160" y="228599"/>
                </a:lnTo>
                <a:close/>
              </a:path>
              <a:path w="1983740" h="3073400">
                <a:moveTo>
                  <a:pt x="1648588" y="241299"/>
                </a:moveTo>
                <a:lnTo>
                  <a:pt x="334778" y="241299"/>
                </a:lnTo>
                <a:lnTo>
                  <a:pt x="343943" y="228599"/>
                </a:lnTo>
                <a:lnTo>
                  <a:pt x="1639423" y="228599"/>
                </a:lnTo>
                <a:lnTo>
                  <a:pt x="1648588" y="241299"/>
                </a:lnTo>
                <a:close/>
              </a:path>
              <a:path w="1983740" h="3073400">
                <a:moveTo>
                  <a:pt x="1675488" y="266699"/>
                </a:moveTo>
                <a:lnTo>
                  <a:pt x="307878" y="266699"/>
                </a:lnTo>
                <a:lnTo>
                  <a:pt x="316742" y="253999"/>
                </a:lnTo>
                <a:lnTo>
                  <a:pt x="325710" y="241299"/>
                </a:lnTo>
                <a:lnTo>
                  <a:pt x="1657656" y="241299"/>
                </a:lnTo>
                <a:lnTo>
                  <a:pt x="1666624" y="253999"/>
                </a:lnTo>
                <a:lnTo>
                  <a:pt x="1675488" y="266699"/>
                </a:lnTo>
                <a:close/>
              </a:path>
              <a:path w="1983740" h="3073400">
                <a:moveTo>
                  <a:pt x="1701461" y="292099"/>
                </a:moveTo>
                <a:lnTo>
                  <a:pt x="281905" y="292099"/>
                </a:lnTo>
                <a:lnTo>
                  <a:pt x="290458" y="279399"/>
                </a:lnTo>
                <a:lnTo>
                  <a:pt x="299116" y="266699"/>
                </a:lnTo>
                <a:lnTo>
                  <a:pt x="1684250" y="266699"/>
                </a:lnTo>
                <a:lnTo>
                  <a:pt x="1692908" y="279399"/>
                </a:lnTo>
                <a:lnTo>
                  <a:pt x="1701461" y="292099"/>
                </a:lnTo>
                <a:close/>
              </a:path>
              <a:path w="1983740" h="3073400">
                <a:moveTo>
                  <a:pt x="1734589" y="330199"/>
                </a:moveTo>
                <a:lnTo>
                  <a:pt x="248777" y="330199"/>
                </a:lnTo>
                <a:lnTo>
                  <a:pt x="256895" y="317499"/>
                </a:lnTo>
                <a:lnTo>
                  <a:pt x="265124" y="304799"/>
                </a:lnTo>
                <a:lnTo>
                  <a:pt x="273460" y="292099"/>
                </a:lnTo>
                <a:lnTo>
                  <a:pt x="1709906" y="292099"/>
                </a:lnTo>
                <a:lnTo>
                  <a:pt x="1718243" y="304799"/>
                </a:lnTo>
                <a:lnTo>
                  <a:pt x="1726471" y="317499"/>
                </a:lnTo>
                <a:lnTo>
                  <a:pt x="1734589" y="330199"/>
                </a:lnTo>
                <a:close/>
              </a:path>
              <a:path w="1983740" h="3073400">
                <a:moveTo>
                  <a:pt x="1765927" y="368299"/>
                </a:moveTo>
                <a:lnTo>
                  <a:pt x="217439" y="368299"/>
                </a:lnTo>
                <a:lnTo>
                  <a:pt x="225102" y="355599"/>
                </a:lnTo>
                <a:lnTo>
                  <a:pt x="232881" y="342899"/>
                </a:lnTo>
                <a:lnTo>
                  <a:pt x="240773" y="330199"/>
                </a:lnTo>
                <a:lnTo>
                  <a:pt x="1742594" y="330199"/>
                </a:lnTo>
                <a:lnTo>
                  <a:pt x="1750486" y="342899"/>
                </a:lnTo>
                <a:lnTo>
                  <a:pt x="1758264" y="355599"/>
                </a:lnTo>
                <a:lnTo>
                  <a:pt x="1765927" y="368299"/>
                </a:lnTo>
                <a:close/>
              </a:path>
              <a:path w="1983740" h="3073400">
                <a:moveTo>
                  <a:pt x="1795400" y="406399"/>
                </a:moveTo>
                <a:lnTo>
                  <a:pt x="187967" y="406399"/>
                </a:lnTo>
                <a:lnTo>
                  <a:pt x="195156" y="393699"/>
                </a:lnTo>
                <a:lnTo>
                  <a:pt x="202466" y="380999"/>
                </a:lnTo>
                <a:lnTo>
                  <a:pt x="209894" y="368299"/>
                </a:lnTo>
                <a:lnTo>
                  <a:pt x="1773472" y="368299"/>
                </a:lnTo>
                <a:lnTo>
                  <a:pt x="1780900" y="380999"/>
                </a:lnTo>
                <a:lnTo>
                  <a:pt x="1788210" y="393699"/>
                </a:lnTo>
                <a:lnTo>
                  <a:pt x="1795400" y="406399"/>
                </a:lnTo>
                <a:close/>
              </a:path>
              <a:path w="1983740" h="3073400">
                <a:moveTo>
                  <a:pt x="1829509" y="457199"/>
                </a:moveTo>
                <a:lnTo>
                  <a:pt x="153857" y="457199"/>
                </a:lnTo>
                <a:lnTo>
                  <a:pt x="160430" y="444499"/>
                </a:lnTo>
                <a:lnTo>
                  <a:pt x="167129" y="431799"/>
                </a:lnTo>
                <a:lnTo>
                  <a:pt x="173953" y="419099"/>
                </a:lnTo>
                <a:lnTo>
                  <a:pt x="180899" y="406399"/>
                </a:lnTo>
                <a:lnTo>
                  <a:pt x="1802467" y="406399"/>
                </a:lnTo>
                <a:lnTo>
                  <a:pt x="1809413" y="419099"/>
                </a:lnTo>
                <a:lnTo>
                  <a:pt x="1816237" y="431799"/>
                </a:lnTo>
                <a:lnTo>
                  <a:pt x="1822936" y="444499"/>
                </a:lnTo>
                <a:lnTo>
                  <a:pt x="1829509" y="457199"/>
                </a:lnTo>
                <a:close/>
              </a:path>
              <a:path w="1983740" h="3073400">
                <a:moveTo>
                  <a:pt x="1860466" y="507999"/>
                </a:moveTo>
                <a:lnTo>
                  <a:pt x="122900" y="507999"/>
                </a:lnTo>
                <a:lnTo>
                  <a:pt x="128833" y="495299"/>
                </a:lnTo>
                <a:lnTo>
                  <a:pt x="134896" y="482599"/>
                </a:lnTo>
                <a:lnTo>
                  <a:pt x="141089" y="469899"/>
                </a:lnTo>
                <a:lnTo>
                  <a:pt x="147410" y="457199"/>
                </a:lnTo>
                <a:lnTo>
                  <a:pt x="1835956" y="457199"/>
                </a:lnTo>
                <a:lnTo>
                  <a:pt x="1842277" y="469899"/>
                </a:lnTo>
                <a:lnTo>
                  <a:pt x="1848470" y="482599"/>
                </a:lnTo>
                <a:lnTo>
                  <a:pt x="1854533" y="495299"/>
                </a:lnTo>
                <a:lnTo>
                  <a:pt x="1860466" y="507999"/>
                </a:lnTo>
                <a:close/>
              </a:path>
              <a:path w="1983740" h="3073400">
                <a:moveTo>
                  <a:pt x="1903152" y="596899"/>
                </a:moveTo>
                <a:lnTo>
                  <a:pt x="80215" y="596899"/>
                </a:lnTo>
                <a:lnTo>
                  <a:pt x="85078" y="584199"/>
                </a:lnTo>
                <a:lnTo>
                  <a:pt x="100484" y="546099"/>
                </a:lnTo>
                <a:lnTo>
                  <a:pt x="117097" y="507999"/>
                </a:lnTo>
                <a:lnTo>
                  <a:pt x="1866269" y="507999"/>
                </a:lnTo>
                <a:lnTo>
                  <a:pt x="1882882" y="546099"/>
                </a:lnTo>
                <a:lnTo>
                  <a:pt x="1898289" y="584199"/>
                </a:lnTo>
                <a:lnTo>
                  <a:pt x="1903152" y="596899"/>
                </a:lnTo>
                <a:close/>
              </a:path>
              <a:path w="1983740" h="3073400">
                <a:moveTo>
                  <a:pt x="1944125" y="711199"/>
                </a:moveTo>
                <a:lnTo>
                  <a:pt x="39241" y="711199"/>
                </a:lnTo>
                <a:lnTo>
                  <a:pt x="42702" y="698499"/>
                </a:lnTo>
                <a:lnTo>
                  <a:pt x="53941" y="660399"/>
                </a:lnTo>
                <a:lnTo>
                  <a:pt x="66451" y="622299"/>
                </a:lnTo>
                <a:lnTo>
                  <a:pt x="75488" y="596899"/>
                </a:lnTo>
                <a:lnTo>
                  <a:pt x="1907878" y="596899"/>
                </a:lnTo>
                <a:lnTo>
                  <a:pt x="1921225" y="634999"/>
                </a:lnTo>
                <a:lnTo>
                  <a:pt x="1933314" y="673099"/>
                </a:lnTo>
                <a:lnTo>
                  <a:pt x="1944125" y="711199"/>
                </a:lnTo>
                <a:close/>
              </a:path>
              <a:path w="1983740" h="3073400">
                <a:moveTo>
                  <a:pt x="1979709" y="901699"/>
                </a:moveTo>
                <a:lnTo>
                  <a:pt x="3658" y="901699"/>
                </a:lnTo>
                <a:lnTo>
                  <a:pt x="4776" y="888999"/>
                </a:lnTo>
                <a:lnTo>
                  <a:pt x="9023" y="850899"/>
                </a:lnTo>
                <a:lnTo>
                  <a:pt x="14601" y="812799"/>
                </a:lnTo>
                <a:lnTo>
                  <a:pt x="21503" y="774699"/>
                </a:lnTo>
                <a:lnTo>
                  <a:pt x="29720" y="736599"/>
                </a:lnTo>
                <a:lnTo>
                  <a:pt x="35924" y="711199"/>
                </a:lnTo>
                <a:lnTo>
                  <a:pt x="1947443" y="711199"/>
                </a:lnTo>
                <a:lnTo>
                  <a:pt x="1956531" y="749299"/>
                </a:lnTo>
                <a:lnTo>
                  <a:pt x="1964311" y="787399"/>
                </a:lnTo>
                <a:lnTo>
                  <a:pt x="1970773" y="825499"/>
                </a:lnTo>
                <a:lnTo>
                  <a:pt x="1975908" y="863599"/>
                </a:lnTo>
                <a:lnTo>
                  <a:pt x="1979709" y="901699"/>
                </a:lnTo>
                <a:close/>
              </a:path>
              <a:path w="1983740" h="3073400">
                <a:moveTo>
                  <a:pt x="1049464" y="3047999"/>
                </a:moveTo>
                <a:lnTo>
                  <a:pt x="933900" y="3047999"/>
                </a:lnTo>
                <a:lnTo>
                  <a:pt x="928680" y="3035299"/>
                </a:lnTo>
                <a:lnTo>
                  <a:pt x="914471" y="3009899"/>
                </a:lnTo>
                <a:lnTo>
                  <a:pt x="904156" y="2997199"/>
                </a:lnTo>
                <a:lnTo>
                  <a:pt x="891845" y="2971799"/>
                </a:lnTo>
                <a:lnTo>
                  <a:pt x="877646" y="2946399"/>
                </a:lnTo>
                <a:lnTo>
                  <a:pt x="861666" y="2920999"/>
                </a:lnTo>
                <a:lnTo>
                  <a:pt x="844014" y="2895599"/>
                </a:lnTo>
                <a:lnTo>
                  <a:pt x="824797" y="2857499"/>
                </a:lnTo>
                <a:lnTo>
                  <a:pt x="804123" y="2819399"/>
                </a:lnTo>
                <a:lnTo>
                  <a:pt x="782101" y="2781299"/>
                </a:lnTo>
                <a:lnTo>
                  <a:pt x="758837" y="2743199"/>
                </a:lnTo>
                <a:lnTo>
                  <a:pt x="734441" y="2705099"/>
                </a:lnTo>
                <a:lnTo>
                  <a:pt x="709020" y="2654299"/>
                </a:lnTo>
                <a:lnTo>
                  <a:pt x="682681" y="2616199"/>
                </a:lnTo>
                <a:lnTo>
                  <a:pt x="655533" y="2565399"/>
                </a:lnTo>
                <a:lnTo>
                  <a:pt x="627684" y="2514599"/>
                </a:lnTo>
                <a:lnTo>
                  <a:pt x="599242" y="2463799"/>
                </a:lnTo>
                <a:lnTo>
                  <a:pt x="570313" y="2400299"/>
                </a:lnTo>
                <a:lnTo>
                  <a:pt x="541008" y="2349499"/>
                </a:lnTo>
                <a:lnTo>
                  <a:pt x="511432" y="2298699"/>
                </a:lnTo>
                <a:lnTo>
                  <a:pt x="481695" y="2235199"/>
                </a:lnTo>
                <a:lnTo>
                  <a:pt x="451903" y="2184399"/>
                </a:lnTo>
                <a:lnTo>
                  <a:pt x="422166" y="2120899"/>
                </a:lnTo>
                <a:lnTo>
                  <a:pt x="392590" y="2070099"/>
                </a:lnTo>
                <a:lnTo>
                  <a:pt x="363285" y="2006599"/>
                </a:lnTo>
                <a:lnTo>
                  <a:pt x="334357" y="1943099"/>
                </a:lnTo>
                <a:lnTo>
                  <a:pt x="305914" y="1892299"/>
                </a:lnTo>
                <a:lnTo>
                  <a:pt x="278065" y="1828799"/>
                </a:lnTo>
                <a:lnTo>
                  <a:pt x="250918" y="1765299"/>
                </a:lnTo>
                <a:lnTo>
                  <a:pt x="224580" y="1714499"/>
                </a:lnTo>
                <a:lnTo>
                  <a:pt x="199159" y="1650999"/>
                </a:lnTo>
                <a:lnTo>
                  <a:pt x="174763" y="1600199"/>
                </a:lnTo>
                <a:lnTo>
                  <a:pt x="151500" y="1536699"/>
                </a:lnTo>
                <a:lnTo>
                  <a:pt x="129478" y="1485899"/>
                </a:lnTo>
                <a:lnTo>
                  <a:pt x="108805" y="1435099"/>
                </a:lnTo>
                <a:lnTo>
                  <a:pt x="89589" y="1384299"/>
                </a:lnTo>
                <a:lnTo>
                  <a:pt x="71937" y="1320799"/>
                </a:lnTo>
                <a:lnTo>
                  <a:pt x="55958" y="1282699"/>
                </a:lnTo>
                <a:lnTo>
                  <a:pt x="41759" y="1231899"/>
                </a:lnTo>
                <a:lnTo>
                  <a:pt x="29449" y="1181099"/>
                </a:lnTo>
                <a:lnTo>
                  <a:pt x="19135" y="1142999"/>
                </a:lnTo>
                <a:lnTo>
                  <a:pt x="10925" y="1092199"/>
                </a:lnTo>
                <a:lnTo>
                  <a:pt x="4927" y="1054099"/>
                </a:lnTo>
                <a:lnTo>
                  <a:pt x="1249" y="1015999"/>
                </a:lnTo>
                <a:lnTo>
                  <a:pt x="0" y="977899"/>
                </a:lnTo>
                <a:lnTo>
                  <a:pt x="76" y="965199"/>
                </a:lnTo>
                <a:lnTo>
                  <a:pt x="1196" y="927099"/>
                </a:lnTo>
                <a:lnTo>
                  <a:pt x="2688" y="901699"/>
                </a:lnTo>
                <a:lnTo>
                  <a:pt x="1980679" y="901699"/>
                </a:lnTo>
                <a:lnTo>
                  <a:pt x="1982694" y="939799"/>
                </a:lnTo>
                <a:lnTo>
                  <a:pt x="1983366" y="977899"/>
                </a:lnTo>
                <a:lnTo>
                  <a:pt x="1982116" y="1015999"/>
                </a:lnTo>
                <a:lnTo>
                  <a:pt x="1978438" y="1054099"/>
                </a:lnTo>
                <a:lnTo>
                  <a:pt x="1972441" y="1092199"/>
                </a:lnTo>
                <a:lnTo>
                  <a:pt x="1964231" y="1142999"/>
                </a:lnTo>
                <a:lnTo>
                  <a:pt x="1953917" y="1181099"/>
                </a:lnTo>
                <a:lnTo>
                  <a:pt x="1941607" y="1231899"/>
                </a:lnTo>
                <a:lnTo>
                  <a:pt x="1927409" y="1282699"/>
                </a:lnTo>
                <a:lnTo>
                  <a:pt x="1911431" y="1320799"/>
                </a:lnTo>
                <a:lnTo>
                  <a:pt x="1893780" y="1384299"/>
                </a:lnTo>
                <a:lnTo>
                  <a:pt x="1874564" y="1435099"/>
                </a:lnTo>
                <a:lnTo>
                  <a:pt x="1853891" y="1485899"/>
                </a:lnTo>
                <a:lnTo>
                  <a:pt x="1831870" y="1536699"/>
                </a:lnTo>
                <a:lnTo>
                  <a:pt x="1808608" y="1600199"/>
                </a:lnTo>
                <a:lnTo>
                  <a:pt x="1784213" y="1650999"/>
                </a:lnTo>
                <a:lnTo>
                  <a:pt x="1758793" y="1714499"/>
                </a:lnTo>
                <a:lnTo>
                  <a:pt x="1732455" y="1765299"/>
                </a:lnTo>
                <a:lnTo>
                  <a:pt x="1705308" y="1828799"/>
                </a:lnTo>
                <a:lnTo>
                  <a:pt x="1677460" y="1892299"/>
                </a:lnTo>
                <a:lnTo>
                  <a:pt x="1649019" y="1943099"/>
                </a:lnTo>
                <a:lnTo>
                  <a:pt x="1620091" y="2006599"/>
                </a:lnTo>
                <a:lnTo>
                  <a:pt x="1590786" y="2070099"/>
                </a:lnTo>
                <a:lnTo>
                  <a:pt x="1561211" y="2120899"/>
                </a:lnTo>
                <a:lnTo>
                  <a:pt x="1531474" y="2184399"/>
                </a:lnTo>
                <a:lnTo>
                  <a:pt x="1501684" y="2235199"/>
                </a:lnTo>
                <a:lnTo>
                  <a:pt x="1471947" y="2298699"/>
                </a:lnTo>
                <a:lnTo>
                  <a:pt x="1442372" y="2349499"/>
                </a:lnTo>
                <a:lnTo>
                  <a:pt x="1413066" y="2400299"/>
                </a:lnTo>
                <a:lnTo>
                  <a:pt x="1384138" y="2463799"/>
                </a:lnTo>
                <a:lnTo>
                  <a:pt x="1355696" y="2514599"/>
                </a:lnTo>
                <a:lnTo>
                  <a:pt x="1327847" y="2565399"/>
                </a:lnTo>
                <a:lnTo>
                  <a:pt x="1300699" y="2616199"/>
                </a:lnTo>
                <a:lnTo>
                  <a:pt x="1274360" y="2654299"/>
                </a:lnTo>
                <a:lnTo>
                  <a:pt x="1248939" y="2705099"/>
                </a:lnTo>
                <a:lnTo>
                  <a:pt x="1224542" y="2743199"/>
                </a:lnTo>
                <a:lnTo>
                  <a:pt x="1201279" y="2781299"/>
                </a:lnTo>
                <a:lnTo>
                  <a:pt x="1179256" y="2819399"/>
                </a:lnTo>
                <a:lnTo>
                  <a:pt x="1158581" y="2857499"/>
                </a:lnTo>
                <a:lnTo>
                  <a:pt x="1139364" y="2895599"/>
                </a:lnTo>
                <a:lnTo>
                  <a:pt x="1121710" y="2920999"/>
                </a:lnTo>
                <a:lnTo>
                  <a:pt x="1105730" y="2946399"/>
                </a:lnTo>
                <a:lnTo>
                  <a:pt x="1091529" y="2971799"/>
                </a:lnTo>
                <a:lnTo>
                  <a:pt x="1079217" y="2997199"/>
                </a:lnTo>
                <a:lnTo>
                  <a:pt x="1068900" y="3009899"/>
                </a:lnTo>
                <a:lnTo>
                  <a:pt x="1060688" y="3022599"/>
                </a:lnTo>
                <a:lnTo>
                  <a:pt x="1049464" y="3047999"/>
                </a:lnTo>
                <a:close/>
              </a:path>
              <a:path w="1983740" h="3073400">
                <a:moveTo>
                  <a:pt x="1037799" y="3060699"/>
                </a:moveTo>
                <a:lnTo>
                  <a:pt x="945566" y="3060699"/>
                </a:lnTo>
                <a:lnTo>
                  <a:pt x="941298" y="3047999"/>
                </a:lnTo>
                <a:lnTo>
                  <a:pt x="1042067" y="3047999"/>
                </a:lnTo>
                <a:lnTo>
                  <a:pt x="1037799" y="3060699"/>
                </a:lnTo>
                <a:close/>
              </a:path>
              <a:path w="1983740" h="3073400">
                <a:moveTo>
                  <a:pt x="1014953" y="3073399"/>
                </a:moveTo>
                <a:lnTo>
                  <a:pt x="968411" y="3073399"/>
                </a:lnTo>
                <a:lnTo>
                  <a:pt x="962909" y="3060699"/>
                </a:lnTo>
                <a:lnTo>
                  <a:pt x="1020456" y="3060699"/>
                </a:lnTo>
                <a:lnTo>
                  <a:pt x="1014953" y="30733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030732" y="5240578"/>
            <a:ext cx="7482205" cy="501650"/>
          </a:xfrm>
          <a:custGeom>
            <a:avLst/>
            <a:gdLst/>
            <a:ahLst/>
            <a:cxnLst/>
            <a:rect l="l" t="t" r="r" b="b"/>
            <a:pathLst>
              <a:path w="7482205" h="501650">
                <a:moveTo>
                  <a:pt x="501078" y="250545"/>
                </a:moveTo>
                <a:lnTo>
                  <a:pt x="497039" y="205511"/>
                </a:lnTo>
                <a:lnTo>
                  <a:pt x="485406" y="163118"/>
                </a:lnTo>
                <a:lnTo>
                  <a:pt x="466877" y="124091"/>
                </a:lnTo>
                <a:lnTo>
                  <a:pt x="442150" y="89128"/>
                </a:lnTo>
                <a:lnTo>
                  <a:pt x="411962" y="58928"/>
                </a:lnTo>
                <a:lnTo>
                  <a:pt x="376986" y="34213"/>
                </a:lnTo>
                <a:lnTo>
                  <a:pt x="337959" y="15684"/>
                </a:lnTo>
                <a:lnTo>
                  <a:pt x="295579" y="4038"/>
                </a:lnTo>
                <a:lnTo>
                  <a:pt x="250532" y="0"/>
                </a:lnTo>
                <a:lnTo>
                  <a:pt x="205498" y="4038"/>
                </a:lnTo>
                <a:lnTo>
                  <a:pt x="163118" y="15684"/>
                </a:lnTo>
                <a:lnTo>
                  <a:pt x="124091" y="34213"/>
                </a:lnTo>
                <a:lnTo>
                  <a:pt x="89115" y="58928"/>
                </a:lnTo>
                <a:lnTo>
                  <a:pt x="58928" y="89128"/>
                </a:lnTo>
                <a:lnTo>
                  <a:pt x="34201" y="124091"/>
                </a:lnTo>
                <a:lnTo>
                  <a:pt x="15671" y="163118"/>
                </a:lnTo>
                <a:lnTo>
                  <a:pt x="4038" y="205511"/>
                </a:lnTo>
                <a:lnTo>
                  <a:pt x="0" y="250545"/>
                </a:lnTo>
                <a:lnTo>
                  <a:pt x="4038" y="295579"/>
                </a:lnTo>
                <a:lnTo>
                  <a:pt x="15671" y="337972"/>
                </a:lnTo>
                <a:lnTo>
                  <a:pt x="34201" y="376999"/>
                </a:lnTo>
                <a:lnTo>
                  <a:pt x="58928" y="411962"/>
                </a:lnTo>
                <a:lnTo>
                  <a:pt x="89115" y="442163"/>
                </a:lnTo>
                <a:lnTo>
                  <a:pt x="124091" y="466877"/>
                </a:lnTo>
                <a:lnTo>
                  <a:pt x="163118" y="485406"/>
                </a:lnTo>
                <a:lnTo>
                  <a:pt x="205498" y="497052"/>
                </a:lnTo>
                <a:lnTo>
                  <a:pt x="250545" y="501091"/>
                </a:lnTo>
                <a:lnTo>
                  <a:pt x="295579" y="497052"/>
                </a:lnTo>
                <a:lnTo>
                  <a:pt x="337959" y="485406"/>
                </a:lnTo>
                <a:lnTo>
                  <a:pt x="376986" y="466877"/>
                </a:lnTo>
                <a:lnTo>
                  <a:pt x="411962" y="442163"/>
                </a:lnTo>
                <a:lnTo>
                  <a:pt x="442150" y="411962"/>
                </a:lnTo>
                <a:lnTo>
                  <a:pt x="466877" y="376999"/>
                </a:lnTo>
                <a:lnTo>
                  <a:pt x="485406" y="337972"/>
                </a:lnTo>
                <a:lnTo>
                  <a:pt x="497039" y="295579"/>
                </a:lnTo>
                <a:lnTo>
                  <a:pt x="501078" y="250545"/>
                </a:lnTo>
                <a:close/>
              </a:path>
              <a:path w="7482205" h="501650">
                <a:moveTo>
                  <a:pt x="3991635" y="250545"/>
                </a:moveTo>
                <a:lnTo>
                  <a:pt x="3987596" y="205511"/>
                </a:lnTo>
                <a:lnTo>
                  <a:pt x="3975963" y="163118"/>
                </a:lnTo>
                <a:lnTo>
                  <a:pt x="3957434" y="124091"/>
                </a:lnTo>
                <a:lnTo>
                  <a:pt x="3932707" y="89128"/>
                </a:lnTo>
                <a:lnTo>
                  <a:pt x="3902519" y="58928"/>
                </a:lnTo>
                <a:lnTo>
                  <a:pt x="3867543" y="34213"/>
                </a:lnTo>
                <a:lnTo>
                  <a:pt x="3828516" y="15684"/>
                </a:lnTo>
                <a:lnTo>
                  <a:pt x="3786136" y="4038"/>
                </a:lnTo>
                <a:lnTo>
                  <a:pt x="3741102" y="0"/>
                </a:lnTo>
                <a:lnTo>
                  <a:pt x="3696055" y="4038"/>
                </a:lnTo>
                <a:lnTo>
                  <a:pt x="3653675" y="15684"/>
                </a:lnTo>
                <a:lnTo>
                  <a:pt x="3614648" y="34213"/>
                </a:lnTo>
                <a:lnTo>
                  <a:pt x="3579672" y="58928"/>
                </a:lnTo>
                <a:lnTo>
                  <a:pt x="3549485" y="89128"/>
                </a:lnTo>
                <a:lnTo>
                  <a:pt x="3524758" y="124091"/>
                </a:lnTo>
                <a:lnTo>
                  <a:pt x="3506228" y="163118"/>
                </a:lnTo>
                <a:lnTo>
                  <a:pt x="3494595" y="205511"/>
                </a:lnTo>
                <a:lnTo>
                  <a:pt x="3490557" y="250532"/>
                </a:lnTo>
                <a:lnTo>
                  <a:pt x="3494595" y="295579"/>
                </a:lnTo>
                <a:lnTo>
                  <a:pt x="3506228" y="337972"/>
                </a:lnTo>
                <a:lnTo>
                  <a:pt x="3524758" y="376999"/>
                </a:lnTo>
                <a:lnTo>
                  <a:pt x="3549485" y="411962"/>
                </a:lnTo>
                <a:lnTo>
                  <a:pt x="3579672" y="442163"/>
                </a:lnTo>
                <a:lnTo>
                  <a:pt x="3614648" y="466877"/>
                </a:lnTo>
                <a:lnTo>
                  <a:pt x="3653675" y="485406"/>
                </a:lnTo>
                <a:lnTo>
                  <a:pt x="3696055" y="497052"/>
                </a:lnTo>
                <a:lnTo>
                  <a:pt x="3741102" y="501091"/>
                </a:lnTo>
                <a:lnTo>
                  <a:pt x="3786136" y="497052"/>
                </a:lnTo>
                <a:lnTo>
                  <a:pt x="3828516" y="485406"/>
                </a:lnTo>
                <a:lnTo>
                  <a:pt x="3867543" y="466877"/>
                </a:lnTo>
                <a:lnTo>
                  <a:pt x="3902519" y="442163"/>
                </a:lnTo>
                <a:lnTo>
                  <a:pt x="3932707" y="411962"/>
                </a:lnTo>
                <a:lnTo>
                  <a:pt x="3957434" y="376999"/>
                </a:lnTo>
                <a:lnTo>
                  <a:pt x="3975963" y="337972"/>
                </a:lnTo>
                <a:lnTo>
                  <a:pt x="3987596" y="295579"/>
                </a:lnTo>
                <a:lnTo>
                  <a:pt x="3991635" y="250545"/>
                </a:lnTo>
                <a:close/>
              </a:path>
              <a:path w="7482205" h="501650">
                <a:moveTo>
                  <a:pt x="7482192" y="250545"/>
                </a:moveTo>
                <a:lnTo>
                  <a:pt x="7478154" y="205511"/>
                </a:lnTo>
                <a:lnTo>
                  <a:pt x="7466520" y="163118"/>
                </a:lnTo>
                <a:lnTo>
                  <a:pt x="7447991" y="124091"/>
                </a:lnTo>
                <a:lnTo>
                  <a:pt x="7423277" y="89128"/>
                </a:lnTo>
                <a:lnTo>
                  <a:pt x="7393076" y="58928"/>
                </a:lnTo>
                <a:lnTo>
                  <a:pt x="7358100" y="34213"/>
                </a:lnTo>
                <a:lnTo>
                  <a:pt x="7319073" y="15684"/>
                </a:lnTo>
                <a:lnTo>
                  <a:pt x="7276693" y="4038"/>
                </a:lnTo>
                <a:lnTo>
                  <a:pt x="7231659" y="0"/>
                </a:lnTo>
                <a:lnTo>
                  <a:pt x="7186612" y="4038"/>
                </a:lnTo>
                <a:lnTo>
                  <a:pt x="7144232" y="15684"/>
                </a:lnTo>
                <a:lnTo>
                  <a:pt x="7105205" y="34213"/>
                </a:lnTo>
                <a:lnTo>
                  <a:pt x="7070230" y="58928"/>
                </a:lnTo>
                <a:lnTo>
                  <a:pt x="7040042" y="89128"/>
                </a:lnTo>
                <a:lnTo>
                  <a:pt x="7015315" y="124091"/>
                </a:lnTo>
                <a:lnTo>
                  <a:pt x="6996785" y="163118"/>
                </a:lnTo>
                <a:lnTo>
                  <a:pt x="6985152" y="205511"/>
                </a:lnTo>
                <a:lnTo>
                  <a:pt x="6981114" y="250545"/>
                </a:lnTo>
                <a:lnTo>
                  <a:pt x="6985152" y="295579"/>
                </a:lnTo>
                <a:lnTo>
                  <a:pt x="6996785" y="337972"/>
                </a:lnTo>
                <a:lnTo>
                  <a:pt x="7015315" y="376999"/>
                </a:lnTo>
                <a:lnTo>
                  <a:pt x="7040042" y="411962"/>
                </a:lnTo>
                <a:lnTo>
                  <a:pt x="7070230" y="442163"/>
                </a:lnTo>
                <a:lnTo>
                  <a:pt x="7105205" y="466877"/>
                </a:lnTo>
                <a:lnTo>
                  <a:pt x="7144232" y="485406"/>
                </a:lnTo>
                <a:lnTo>
                  <a:pt x="7186612" y="497052"/>
                </a:lnTo>
                <a:lnTo>
                  <a:pt x="7231659" y="501091"/>
                </a:lnTo>
                <a:lnTo>
                  <a:pt x="7276693" y="497052"/>
                </a:lnTo>
                <a:lnTo>
                  <a:pt x="7319073" y="485406"/>
                </a:lnTo>
                <a:lnTo>
                  <a:pt x="7358100" y="466877"/>
                </a:lnTo>
                <a:lnTo>
                  <a:pt x="7393076" y="442163"/>
                </a:lnTo>
                <a:lnTo>
                  <a:pt x="7423277" y="411962"/>
                </a:lnTo>
                <a:lnTo>
                  <a:pt x="7447991" y="376999"/>
                </a:lnTo>
                <a:lnTo>
                  <a:pt x="7466520" y="337972"/>
                </a:lnTo>
                <a:lnTo>
                  <a:pt x="7478154" y="295579"/>
                </a:lnTo>
                <a:lnTo>
                  <a:pt x="7482192" y="250545"/>
                </a:lnTo>
                <a:close/>
              </a:path>
            </a:pathLst>
          </a:custGeom>
          <a:solidFill>
            <a:srgbClr val="12121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688460" y="2379377"/>
            <a:ext cx="4686935" cy="10350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492500" algn="l"/>
              </a:tabLst>
            </a:pPr>
            <a:r>
              <a:rPr dirty="0" sz="6600" spc="1480" b="1">
                <a:solidFill>
                  <a:srgbClr val="FFFAFA"/>
                </a:solidFill>
                <a:latin typeface="Trebuchet MS"/>
                <a:cs typeface="Trebuchet MS"/>
              </a:rPr>
              <a:t>0</a:t>
            </a:r>
            <a:r>
              <a:rPr dirty="0" sz="6600" spc="-85" b="1">
                <a:solidFill>
                  <a:srgbClr val="FFFAFA"/>
                </a:solidFill>
                <a:latin typeface="Trebuchet MS"/>
                <a:cs typeface="Trebuchet MS"/>
              </a:rPr>
              <a:t>2</a:t>
            </a:r>
            <a:r>
              <a:rPr dirty="0" sz="6600" b="1">
                <a:solidFill>
                  <a:srgbClr val="FFFAFA"/>
                </a:solidFill>
                <a:latin typeface="Trebuchet MS"/>
                <a:cs typeface="Trebuchet MS"/>
              </a:rPr>
              <a:t>	</a:t>
            </a:r>
            <a:r>
              <a:rPr dirty="0" sz="6600" spc="1480" b="1">
                <a:solidFill>
                  <a:srgbClr val="FFFAFA"/>
                </a:solidFill>
                <a:latin typeface="Trebuchet MS"/>
                <a:cs typeface="Trebuchet MS"/>
              </a:rPr>
              <a:t>0</a:t>
            </a:r>
            <a:r>
              <a:rPr dirty="0" sz="6600" spc="80" b="1">
                <a:solidFill>
                  <a:srgbClr val="FFFAFA"/>
                </a:solidFill>
                <a:latin typeface="Trebuchet MS"/>
                <a:cs typeface="Trebuchet MS"/>
              </a:rPr>
              <a:t>3</a:t>
            </a:r>
            <a:endParaRPr sz="66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271348" y="1920649"/>
            <a:ext cx="1983739" cy="3073400"/>
          </a:xfrm>
          <a:custGeom>
            <a:avLst/>
            <a:gdLst/>
            <a:ahLst/>
            <a:cxnLst/>
            <a:rect l="l" t="t" r="r" b="b"/>
            <a:pathLst>
              <a:path w="1983740" h="3073400">
                <a:moveTo>
                  <a:pt x="1173200" y="12699"/>
                </a:moveTo>
                <a:lnTo>
                  <a:pt x="810167" y="12699"/>
                </a:lnTo>
                <a:lnTo>
                  <a:pt x="822143" y="0"/>
                </a:lnTo>
                <a:lnTo>
                  <a:pt x="1161223" y="0"/>
                </a:lnTo>
                <a:lnTo>
                  <a:pt x="1173200" y="12699"/>
                </a:lnTo>
                <a:close/>
              </a:path>
              <a:path w="1983740" h="3073400">
                <a:moveTo>
                  <a:pt x="1232642" y="25399"/>
                </a:moveTo>
                <a:lnTo>
                  <a:pt x="750724" y="25399"/>
                </a:lnTo>
                <a:lnTo>
                  <a:pt x="762548" y="12699"/>
                </a:lnTo>
                <a:lnTo>
                  <a:pt x="1220818" y="12699"/>
                </a:lnTo>
                <a:lnTo>
                  <a:pt x="1232642" y="25399"/>
                </a:lnTo>
                <a:close/>
              </a:path>
              <a:path w="1983740" h="3073400">
                <a:moveTo>
                  <a:pt x="1279553" y="38099"/>
                </a:moveTo>
                <a:lnTo>
                  <a:pt x="703813" y="38099"/>
                </a:lnTo>
                <a:lnTo>
                  <a:pt x="715481" y="25399"/>
                </a:lnTo>
                <a:lnTo>
                  <a:pt x="1267885" y="25399"/>
                </a:lnTo>
                <a:lnTo>
                  <a:pt x="1279553" y="38099"/>
                </a:lnTo>
                <a:close/>
              </a:path>
              <a:path w="1983740" h="3073400">
                <a:moveTo>
                  <a:pt x="1314287" y="50799"/>
                </a:moveTo>
                <a:lnTo>
                  <a:pt x="669080" y="50799"/>
                </a:lnTo>
                <a:lnTo>
                  <a:pt x="680611" y="38099"/>
                </a:lnTo>
                <a:lnTo>
                  <a:pt x="1302756" y="38099"/>
                </a:lnTo>
                <a:lnTo>
                  <a:pt x="1314287" y="50799"/>
                </a:lnTo>
                <a:close/>
              </a:path>
              <a:path w="1983740" h="3073400">
                <a:moveTo>
                  <a:pt x="1348584" y="63499"/>
                </a:moveTo>
                <a:lnTo>
                  <a:pt x="634781" y="63499"/>
                </a:lnTo>
                <a:lnTo>
                  <a:pt x="646162" y="50799"/>
                </a:lnTo>
                <a:lnTo>
                  <a:pt x="1337204" y="50799"/>
                </a:lnTo>
                <a:lnTo>
                  <a:pt x="1348584" y="63499"/>
                </a:lnTo>
                <a:close/>
              </a:path>
              <a:path w="1983740" h="3073400">
                <a:moveTo>
                  <a:pt x="1382399" y="76199"/>
                </a:moveTo>
                <a:lnTo>
                  <a:pt x="600967" y="76199"/>
                </a:lnTo>
                <a:lnTo>
                  <a:pt x="612183" y="63499"/>
                </a:lnTo>
                <a:lnTo>
                  <a:pt x="1371183" y="63499"/>
                </a:lnTo>
                <a:lnTo>
                  <a:pt x="1382399" y="76199"/>
                </a:lnTo>
                <a:close/>
              </a:path>
              <a:path w="1983740" h="3073400">
                <a:moveTo>
                  <a:pt x="1415682" y="88899"/>
                </a:moveTo>
                <a:lnTo>
                  <a:pt x="567684" y="88899"/>
                </a:lnTo>
                <a:lnTo>
                  <a:pt x="578718" y="76199"/>
                </a:lnTo>
                <a:lnTo>
                  <a:pt x="1404648" y="76199"/>
                </a:lnTo>
                <a:lnTo>
                  <a:pt x="1415682" y="88899"/>
                </a:lnTo>
                <a:close/>
              </a:path>
              <a:path w="1983740" h="3073400">
                <a:moveTo>
                  <a:pt x="1437554" y="101599"/>
                </a:moveTo>
                <a:lnTo>
                  <a:pt x="545811" y="101599"/>
                </a:lnTo>
                <a:lnTo>
                  <a:pt x="556714" y="88899"/>
                </a:lnTo>
                <a:lnTo>
                  <a:pt x="1426652" y="88899"/>
                </a:lnTo>
                <a:lnTo>
                  <a:pt x="1437554" y="101599"/>
                </a:lnTo>
                <a:close/>
              </a:path>
              <a:path w="1983740" h="3073400">
                <a:moveTo>
                  <a:pt x="1469857" y="114299"/>
                </a:moveTo>
                <a:lnTo>
                  <a:pt x="513509" y="114299"/>
                </a:lnTo>
                <a:lnTo>
                  <a:pt x="524207" y="101599"/>
                </a:lnTo>
                <a:lnTo>
                  <a:pt x="1459159" y="101599"/>
                </a:lnTo>
                <a:lnTo>
                  <a:pt x="1469857" y="114299"/>
                </a:lnTo>
                <a:close/>
              </a:path>
              <a:path w="1983740" h="3073400">
                <a:moveTo>
                  <a:pt x="1491032" y="126999"/>
                </a:moveTo>
                <a:lnTo>
                  <a:pt x="492334" y="126999"/>
                </a:lnTo>
                <a:lnTo>
                  <a:pt x="502885" y="114299"/>
                </a:lnTo>
                <a:lnTo>
                  <a:pt x="1480481" y="114299"/>
                </a:lnTo>
                <a:lnTo>
                  <a:pt x="1491032" y="126999"/>
                </a:lnTo>
                <a:close/>
              </a:path>
              <a:path w="1983740" h="3073400">
                <a:moveTo>
                  <a:pt x="1511910" y="139699"/>
                </a:moveTo>
                <a:lnTo>
                  <a:pt x="471456" y="139699"/>
                </a:lnTo>
                <a:lnTo>
                  <a:pt x="481856" y="126999"/>
                </a:lnTo>
                <a:lnTo>
                  <a:pt x="1501510" y="126999"/>
                </a:lnTo>
                <a:lnTo>
                  <a:pt x="1511910" y="139699"/>
                </a:lnTo>
                <a:close/>
              </a:path>
              <a:path w="1983740" h="3073400">
                <a:moveTo>
                  <a:pt x="1532471" y="152399"/>
                </a:moveTo>
                <a:lnTo>
                  <a:pt x="450895" y="152399"/>
                </a:lnTo>
                <a:lnTo>
                  <a:pt x="461135" y="139699"/>
                </a:lnTo>
                <a:lnTo>
                  <a:pt x="1522231" y="139699"/>
                </a:lnTo>
                <a:lnTo>
                  <a:pt x="1532471" y="152399"/>
                </a:lnTo>
                <a:close/>
              </a:path>
              <a:path w="1983740" h="3073400">
                <a:moveTo>
                  <a:pt x="1562702" y="177799"/>
                </a:moveTo>
                <a:lnTo>
                  <a:pt x="420664" y="177799"/>
                </a:lnTo>
                <a:lnTo>
                  <a:pt x="430656" y="165099"/>
                </a:lnTo>
                <a:lnTo>
                  <a:pt x="440734" y="152399"/>
                </a:lnTo>
                <a:lnTo>
                  <a:pt x="1542632" y="152399"/>
                </a:lnTo>
                <a:lnTo>
                  <a:pt x="1552710" y="165099"/>
                </a:lnTo>
                <a:lnTo>
                  <a:pt x="1562702" y="177799"/>
                </a:lnTo>
                <a:close/>
              </a:path>
              <a:path w="1983740" h="3073400">
                <a:moveTo>
                  <a:pt x="1582427" y="190499"/>
                </a:moveTo>
                <a:lnTo>
                  <a:pt x="400939" y="190499"/>
                </a:lnTo>
                <a:lnTo>
                  <a:pt x="410758" y="177799"/>
                </a:lnTo>
                <a:lnTo>
                  <a:pt x="1572608" y="177799"/>
                </a:lnTo>
                <a:lnTo>
                  <a:pt x="1582427" y="190499"/>
                </a:lnTo>
                <a:close/>
              </a:path>
              <a:path w="1983740" h="3073400">
                <a:moveTo>
                  <a:pt x="1601797" y="203199"/>
                </a:moveTo>
                <a:lnTo>
                  <a:pt x="381569" y="203199"/>
                </a:lnTo>
                <a:lnTo>
                  <a:pt x="391208" y="190499"/>
                </a:lnTo>
                <a:lnTo>
                  <a:pt x="1592158" y="190499"/>
                </a:lnTo>
                <a:lnTo>
                  <a:pt x="1601797" y="203199"/>
                </a:lnTo>
                <a:close/>
              </a:path>
              <a:path w="1983740" h="3073400">
                <a:moveTo>
                  <a:pt x="1630160" y="228599"/>
                </a:moveTo>
                <a:lnTo>
                  <a:pt x="353206" y="228599"/>
                </a:lnTo>
                <a:lnTo>
                  <a:pt x="362567" y="215899"/>
                </a:lnTo>
                <a:lnTo>
                  <a:pt x="372022" y="203199"/>
                </a:lnTo>
                <a:lnTo>
                  <a:pt x="1611344" y="203199"/>
                </a:lnTo>
                <a:lnTo>
                  <a:pt x="1620800" y="215899"/>
                </a:lnTo>
                <a:lnTo>
                  <a:pt x="1630160" y="228599"/>
                </a:lnTo>
                <a:close/>
              </a:path>
              <a:path w="1983740" h="3073400">
                <a:moveTo>
                  <a:pt x="1648588" y="241299"/>
                </a:moveTo>
                <a:lnTo>
                  <a:pt x="334778" y="241299"/>
                </a:lnTo>
                <a:lnTo>
                  <a:pt x="343943" y="228599"/>
                </a:lnTo>
                <a:lnTo>
                  <a:pt x="1639423" y="228599"/>
                </a:lnTo>
                <a:lnTo>
                  <a:pt x="1648588" y="241299"/>
                </a:lnTo>
                <a:close/>
              </a:path>
              <a:path w="1983740" h="3073400">
                <a:moveTo>
                  <a:pt x="1675488" y="266699"/>
                </a:moveTo>
                <a:lnTo>
                  <a:pt x="307878" y="266699"/>
                </a:lnTo>
                <a:lnTo>
                  <a:pt x="316742" y="253999"/>
                </a:lnTo>
                <a:lnTo>
                  <a:pt x="325710" y="241299"/>
                </a:lnTo>
                <a:lnTo>
                  <a:pt x="1657656" y="241299"/>
                </a:lnTo>
                <a:lnTo>
                  <a:pt x="1666624" y="253999"/>
                </a:lnTo>
                <a:lnTo>
                  <a:pt x="1675488" y="266699"/>
                </a:lnTo>
                <a:close/>
              </a:path>
              <a:path w="1983740" h="3073400">
                <a:moveTo>
                  <a:pt x="1701461" y="292099"/>
                </a:moveTo>
                <a:lnTo>
                  <a:pt x="281905" y="292099"/>
                </a:lnTo>
                <a:lnTo>
                  <a:pt x="290458" y="279399"/>
                </a:lnTo>
                <a:lnTo>
                  <a:pt x="299116" y="266699"/>
                </a:lnTo>
                <a:lnTo>
                  <a:pt x="1684250" y="266699"/>
                </a:lnTo>
                <a:lnTo>
                  <a:pt x="1692908" y="279399"/>
                </a:lnTo>
                <a:lnTo>
                  <a:pt x="1701461" y="292099"/>
                </a:lnTo>
                <a:close/>
              </a:path>
              <a:path w="1983740" h="3073400">
                <a:moveTo>
                  <a:pt x="1734589" y="330199"/>
                </a:moveTo>
                <a:lnTo>
                  <a:pt x="248777" y="330199"/>
                </a:lnTo>
                <a:lnTo>
                  <a:pt x="256895" y="317499"/>
                </a:lnTo>
                <a:lnTo>
                  <a:pt x="265124" y="304799"/>
                </a:lnTo>
                <a:lnTo>
                  <a:pt x="273460" y="292099"/>
                </a:lnTo>
                <a:lnTo>
                  <a:pt x="1709906" y="292099"/>
                </a:lnTo>
                <a:lnTo>
                  <a:pt x="1718243" y="304799"/>
                </a:lnTo>
                <a:lnTo>
                  <a:pt x="1726471" y="317499"/>
                </a:lnTo>
                <a:lnTo>
                  <a:pt x="1734589" y="330199"/>
                </a:lnTo>
                <a:close/>
              </a:path>
              <a:path w="1983740" h="3073400">
                <a:moveTo>
                  <a:pt x="1765927" y="368299"/>
                </a:moveTo>
                <a:lnTo>
                  <a:pt x="217439" y="368299"/>
                </a:lnTo>
                <a:lnTo>
                  <a:pt x="225102" y="355599"/>
                </a:lnTo>
                <a:lnTo>
                  <a:pt x="232881" y="342899"/>
                </a:lnTo>
                <a:lnTo>
                  <a:pt x="240773" y="330199"/>
                </a:lnTo>
                <a:lnTo>
                  <a:pt x="1742594" y="330199"/>
                </a:lnTo>
                <a:lnTo>
                  <a:pt x="1750486" y="342899"/>
                </a:lnTo>
                <a:lnTo>
                  <a:pt x="1758264" y="355599"/>
                </a:lnTo>
                <a:lnTo>
                  <a:pt x="1765927" y="368299"/>
                </a:lnTo>
                <a:close/>
              </a:path>
              <a:path w="1983740" h="3073400">
                <a:moveTo>
                  <a:pt x="1795400" y="406399"/>
                </a:moveTo>
                <a:lnTo>
                  <a:pt x="187967" y="406399"/>
                </a:lnTo>
                <a:lnTo>
                  <a:pt x="195156" y="393699"/>
                </a:lnTo>
                <a:lnTo>
                  <a:pt x="202466" y="380999"/>
                </a:lnTo>
                <a:lnTo>
                  <a:pt x="209894" y="368299"/>
                </a:lnTo>
                <a:lnTo>
                  <a:pt x="1773472" y="368299"/>
                </a:lnTo>
                <a:lnTo>
                  <a:pt x="1780900" y="380999"/>
                </a:lnTo>
                <a:lnTo>
                  <a:pt x="1788210" y="393699"/>
                </a:lnTo>
                <a:lnTo>
                  <a:pt x="1795400" y="406399"/>
                </a:lnTo>
                <a:close/>
              </a:path>
              <a:path w="1983740" h="3073400">
                <a:moveTo>
                  <a:pt x="1829509" y="457199"/>
                </a:moveTo>
                <a:lnTo>
                  <a:pt x="153857" y="457199"/>
                </a:lnTo>
                <a:lnTo>
                  <a:pt x="160430" y="444499"/>
                </a:lnTo>
                <a:lnTo>
                  <a:pt x="167129" y="431799"/>
                </a:lnTo>
                <a:lnTo>
                  <a:pt x="173953" y="419099"/>
                </a:lnTo>
                <a:lnTo>
                  <a:pt x="180899" y="406399"/>
                </a:lnTo>
                <a:lnTo>
                  <a:pt x="1802467" y="406399"/>
                </a:lnTo>
                <a:lnTo>
                  <a:pt x="1809413" y="419099"/>
                </a:lnTo>
                <a:lnTo>
                  <a:pt x="1816237" y="431799"/>
                </a:lnTo>
                <a:lnTo>
                  <a:pt x="1822936" y="444499"/>
                </a:lnTo>
                <a:lnTo>
                  <a:pt x="1829509" y="457199"/>
                </a:lnTo>
                <a:close/>
              </a:path>
              <a:path w="1983740" h="3073400">
                <a:moveTo>
                  <a:pt x="1860466" y="507999"/>
                </a:moveTo>
                <a:lnTo>
                  <a:pt x="122900" y="507999"/>
                </a:lnTo>
                <a:lnTo>
                  <a:pt x="128833" y="495299"/>
                </a:lnTo>
                <a:lnTo>
                  <a:pt x="134896" y="482599"/>
                </a:lnTo>
                <a:lnTo>
                  <a:pt x="141089" y="469899"/>
                </a:lnTo>
                <a:lnTo>
                  <a:pt x="147410" y="457199"/>
                </a:lnTo>
                <a:lnTo>
                  <a:pt x="1835956" y="457199"/>
                </a:lnTo>
                <a:lnTo>
                  <a:pt x="1842277" y="469899"/>
                </a:lnTo>
                <a:lnTo>
                  <a:pt x="1848470" y="482599"/>
                </a:lnTo>
                <a:lnTo>
                  <a:pt x="1854533" y="495299"/>
                </a:lnTo>
                <a:lnTo>
                  <a:pt x="1860466" y="507999"/>
                </a:lnTo>
                <a:close/>
              </a:path>
              <a:path w="1983740" h="3073400">
                <a:moveTo>
                  <a:pt x="1903152" y="596899"/>
                </a:moveTo>
                <a:lnTo>
                  <a:pt x="80215" y="596899"/>
                </a:lnTo>
                <a:lnTo>
                  <a:pt x="85078" y="584199"/>
                </a:lnTo>
                <a:lnTo>
                  <a:pt x="100484" y="546099"/>
                </a:lnTo>
                <a:lnTo>
                  <a:pt x="117097" y="507999"/>
                </a:lnTo>
                <a:lnTo>
                  <a:pt x="1866269" y="507999"/>
                </a:lnTo>
                <a:lnTo>
                  <a:pt x="1882882" y="546099"/>
                </a:lnTo>
                <a:lnTo>
                  <a:pt x="1898289" y="584199"/>
                </a:lnTo>
                <a:lnTo>
                  <a:pt x="1903152" y="596899"/>
                </a:lnTo>
                <a:close/>
              </a:path>
              <a:path w="1983740" h="3073400">
                <a:moveTo>
                  <a:pt x="1944125" y="711199"/>
                </a:moveTo>
                <a:lnTo>
                  <a:pt x="39241" y="711199"/>
                </a:lnTo>
                <a:lnTo>
                  <a:pt x="42702" y="698499"/>
                </a:lnTo>
                <a:lnTo>
                  <a:pt x="53941" y="660399"/>
                </a:lnTo>
                <a:lnTo>
                  <a:pt x="66451" y="622299"/>
                </a:lnTo>
                <a:lnTo>
                  <a:pt x="75488" y="596899"/>
                </a:lnTo>
                <a:lnTo>
                  <a:pt x="1907878" y="596899"/>
                </a:lnTo>
                <a:lnTo>
                  <a:pt x="1921225" y="634999"/>
                </a:lnTo>
                <a:lnTo>
                  <a:pt x="1933314" y="673099"/>
                </a:lnTo>
                <a:lnTo>
                  <a:pt x="1944125" y="711199"/>
                </a:lnTo>
                <a:close/>
              </a:path>
              <a:path w="1983740" h="3073400">
                <a:moveTo>
                  <a:pt x="1979709" y="901699"/>
                </a:moveTo>
                <a:lnTo>
                  <a:pt x="3658" y="901699"/>
                </a:lnTo>
                <a:lnTo>
                  <a:pt x="4776" y="888999"/>
                </a:lnTo>
                <a:lnTo>
                  <a:pt x="9023" y="850899"/>
                </a:lnTo>
                <a:lnTo>
                  <a:pt x="14601" y="812799"/>
                </a:lnTo>
                <a:lnTo>
                  <a:pt x="21503" y="774699"/>
                </a:lnTo>
                <a:lnTo>
                  <a:pt x="29720" y="736599"/>
                </a:lnTo>
                <a:lnTo>
                  <a:pt x="35924" y="711199"/>
                </a:lnTo>
                <a:lnTo>
                  <a:pt x="1947443" y="711199"/>
                </a:lnTo>
                <a:lnTo>
                  <a:pt x="1956531" y="749299"/>
                </a:lnTo>
                <a:lnTo>
                  <a:pt x="1964311" y="787399"/>
                </a:lnTo>
                <a:lnTo>
                  <a:pt x="1970773" y="825499"/>
                </a:lnTo>
                <a:lnTo>
                  <a:pt x="1975908" y="863599"/>
                </a:lnTo>
                <a:lnTo>
                  <a:pt x="1979709" y="901699"/>
                </a:lnTo>
                <a:close/>
              </a:path>
              <a:path w="1983740" h="3073400">
                <a:moveTo>
                  <a:pt x="1049464" y="3047999"/>
                </a:moveTo>
                <a:lnTo>
                  <a:pt x="933900" y="3047999"/>
                </a:lnTo>
                <a:lnTo>
                  <a:pt x="928680" y="3035299"/>
                </a:lnTo>
                <a:lnTo>
                  <a:pt x="914471" y="3009899"/>
                </a:lnTo>
                <a:lnTo>
                  <a:pt x="904156" y="2997199"/>
                </a:lnTo>
                <a:lnTo>
                  <a:pt x="891845" y="2971799"/>
                </a:lnTo>
                <a:lnTo>
                  <a:pt x="877646" y="2946399"/>
                </a:lnTo>
                <a:lnTo>
                  <a:pt x="861666" y="2920999"/>
                </a:lnTo>
                <a:lnTo>
                  <a:pt x="844014" y="2895599"/>
                </a:lnTo>
                <a:lnTo>
                  <a:pt x="824797" y="2857499"/>
                </a:lnTo>
                <a:lnTo>
                  <a:pt x="804123" y="2819399"/>
                </a:lnTo>
                <a:lnTo>
                  <a:pt x="782101" y="2781299"/>
                </a:lnTo>
                <a:lnTo>
                  <a:pt x="758837" y="2743199"/>
                </a:lnTo>
                <a:lnTo>
                  <a:pt x="734441" y="2705099"/>
                </a:lnTo>
                <a:lnTo>
                  <a:pt x="709020" y="2654299"/>
                </a:lnTo>
                <a:lnTo>
                  <a:pt x="682681" y="2616199"/>
                </a:lnTo>
                <a:lnTo>
                  <a:pt x="655533" y="2565399"/>
                </a:lnTo>
                <a:lnTo>
                  <a:pt x="627684" y="2514599"/>
                </a:lnTo>
                <a:lnTo>
                  <a:pt x="599242" y="2463799"/>
                </a:lnTo>
                <a:lnTo>
                  <a:pt x="570313" y="2400299"/>
                </a:lnTo>
                <a:lnTo>
                  <a:pt x="541008" y="2349499"/>
                </a:lnTo>
                <a:lnTo>
                  <a:pt x="511432" y="2298699"/>
                </a:lnTo>
                <a:lnTo>
                  <a:pt x="481695" y="2235199"/>
                </a:lnTo>
                <a:lnTo>
                  <a:pt x="451903" y="2184399"/>
                </a:lnTo>
                <a:lnTo>
                  <a:pt x="422166" y="2120899"/>
                </a:lnTo>
                <a:lnTo>
                  <a:pt x="392590" y="2070099"/>
                </a:lnTo>
                <a:lnTo>
                  <a:pt x="363285" y="2006599"/>
                </a:lnTo>
                <a:lnTo>
                  <a:pt x="334357" y="1943099"/>
                </a:lnTo>
                <a:lnTo>
                  <a:pt x="305914" y="1892299"/>
                </a:lnTo>
                <a:lnTo>
                  <a:pt x="278065" y="1828799"/>
                </a:lnTo>
                <a:lnTo>
                  <a:pt x="250918" y="1765299"/>
                </a:lnTo>
                <a:lnTo>
                  <a:pt x="224580" y="1714499"/>
                </a:lnTo>
                <a:lnTo>
                  <a:pt x="199159" y="1650999"/>
                </a:lnTo>
                <a:lnTo>
                  <a:pt x="174763" y="1600199"/>
                </a:lnTo>
                <a:lnTo>
                  <a:pt x="151500" y="1536699"/>
                </a:lnTo>
                <a:lnTo>
                  <a:pt x="129478" y="1485899"/>
                </a:lnTo>
                <a:lnTo>
                  <a:pt x="108805" y="1435099"/>
                </a:lnTo>
                <a:lnTo>
                  <a:pt x="89589" y="1384299"/>
                </a:lnTo>
                <a:lnTo>
                  <a:pt x="71937" y="1320799"/>
                </a:lnTo>
                <a:lnTo>
                  <a:pt x="55958" y="1282699"/>
                </a:lnTo>
                <a:lnTo>
                  <a:pt x="41759" y="1231899"/>
                </a:lnTo>
                <a:lnTo>
                  <a:pt x="29449" y="1181099"/>
                </a:lnTo>
                <a:lnTo>
                  <a:pt x="19135" y="1142999"/>
                </a:lnTo>
                <a:lnTo>
                  <a:pt x="10925" y="1092199"/>
                </a:lnTo>
                <a:lnTo>
                  <a:pt x="4927" y="1054099"/>
                </a:lnTo>
                <a:lnTo>
                  <a:pt x="1249" y="1015999"/>
                </a:lnTo>
                <a:lnTo>
                  <a:pt x="0" y="977899"/>
                </a:lnTo>
                <a:lnTo>
                  <a:pt x="76" y="965199"/>
                </a:lnTo>
                <a:lnTo>
                  <a:pt x="1196" y="927099"/>
                </a:lnTo>
                <a:lnTo>
                  <a:pt x="2688" y="901699"/>
                </a:lnTo>
                <a:lnTo>
                  <a:pt x="1980679" y="901699"/>
                </a:lnTo>
                <a:lnTo>
                  <a:pt x="1982694" y="939799"/>
                </a:lnTo>
                <a:lnTo>
                  <a:pt x="1983366" y="977899"/>
                </a:lnTo>
                <a:lnTo>
                  <a:pt x="1982116" y="1015999"/>
                </a:lnTo>
                <a:lnTo>
                  <a:pt x="1978438" y="1054099"/>
                </a:lnTo>
                <a:lnTo>
                  <a:pt x="1972441" y="1092199"/>
                </a:lnTo>
                <a:lnTo>
                  <a:pt x="1964231" y="1142999"/>
                </a:lnTo>
                <a:lnTo>
                  <a:pt x="1953917" y="1181099"/>
                </a:lnTo>
                <a:lnTo>
                  <a:pt x="1941607" y="1231899"/>
                </a:lnTo>
                <a:lnTo>
                  <a:pt x="1927409" y="1282699"/>
                </a:lnTo>
                <a:lnTo>
                  <a:pt x="1911431" y="1320799"/>
                </a:lnTo>
                <a:lnTo>
                  <a:pt x="1893780" y="1384299"/>
                </a:lnTo>
                <a:lnTo>
                  <a:pt x="1874564" y="1435099"/>
                </a:lnTo>
                <a:lnTo>
                  <a:pt x="1853891" y="1485899"/>
                </a:lnTo>
                <a:lnTo>
                  <a:pt x="1831870" y="1536699"/>
                </a:lnTo>
                <a:lnTo>
                  <a:pt x="1808608" y="1600199"/>
                </a:lnTo>
                <a:lnTo>
                  <a:pt x="1784213" y="1650999"/>
                </a:lnTo>
                <a:lnTo>
                  <a:pt x="1758793" y="1714499"/>
                </a:lnTo>
                <a:lnTo>
                  <a:pt x="1732455" y="1765299"/>
                </a:lnTo>
                <a:lnTo>
                  <a:pt x="1705308" y="1828799"/>
                </a:lnTo>
                <a:lnTo>
                  <a:pt x="1677460" y="1892299"/>
                </a:lnTo>
                <a:lnTo>
                  <a:pt x="1649019" y="1943099"/>
                </a:lnTo>
                <a:lnTo>
                  <a:pt x="1620091" y="2006599"/>
                </a:lnTo>
                <a:lnTo>
                  <a:pt x="1590786" y="2070099"/>
                </a:lnTo>
                <a:lnTo>
                  <a:pt x="1561211" y="2120899"/>
                </a:lnTo>
                <a:lnTo>
                  <a:pt x="1531474" y="2184399"/>
                </a:lnTo>
                <a:lnTo>
                  <a:pt x="1501684" y="2235199"/>
                </a:lnTo>
                <a:lnTo>
                  <a:pt x="1471947" y="2298699"/>
                </a:lnTo>
                <a:lnTo>
                  <a:pt x="1442372" y="2349499"/>
                </a:lnTo>
                <a:lnTo>
                  <a:pt x="1413066" y="2400299"/>
                </a:lnTo>
                <a:lnTo>
                  <a:pt x="1384138" y="2463799"/>
                </a:lnTo>
                <a:lnTo>
                  <a:pt x="1355696" y="2514599"/>
                </a:lnTo>
                <a:lnTo>
                  <a:pt x="1327847" y="2565399"/>
                </a:lnTo>
                <a:lnTo>
                  <a:pt x="1300699" y="2616199"/>
                </a:lnTo>
                <a:lnTo>
                  <a:pt x="1274360" y="2654299"/>
                </a:lnTo>
                <a:lnTo>
                  <a:pt x="1248939" y="2705099"/>
                </a:lnTo>
                <a:lnTo>
                  <a:pt x="1224542" y="2743199"/>
                </a:lnTo>
                <a:lnTo>
                  <a:pt x="1201279" y="2781299"/>
                </a:lnTo>
                <a:lnTo>
                  <a:pt x="1179256" y="2819399"/>
                </a:lnTo>
                <a:lnTo>
                  <a:pt x="1158581" y="2857499"/>
                </a:lnTo>
                <a:lnTo>
                  <a:pt x="1139364" y="2895599"/>
                </a:lnTo>
                <a:lnTo>
                  <a:pt x="1121710" y="2920999"/>
                </a:lnTo>
                <a:lnTo>
                  <a:pt x="1105730" y="2946399"/>
                </a:lnTo>
                <a:lnTo>
                  <a:pt x="1091529" y="2971799"/>
                </a:lnTo>
                <a:lnTo>
                  <a:pt x="1079217" y="2997199"/>
                </a:lnTo>
                <a:lnTo>
                  <a:pt x="1068900" y="3009899"/>
                </a:lnTo>
                <a:lnTo>
                  <a:pt x="1060688" y="3022599"/>
                </a:lnTo>
                <a:lnTo>
                  <a:pt x="1049464" y="3047999"/>
                </a:lnTo>
                <a:close/>
              </a:path>
              <a:path w="1983740" h="3073400">
                <a:moveTo>
                  <a:pt x="1037799" y="3060699"/>
                </a:moveTo>
                <a:lnTo>
                  <a:pt x="945566" y="3060699"/>
                </a:lnTo>
                <a:lnTo>
                  <a:pt x="941298" y="3047999"/>
                </a:lnTo>
                <a:lnTo>
                  <a:pt x="1042067" y="3047999"/>
                </a:lnTo>
                <a:lnTo>
                  <a:pt x="1037799" y="3060699"/>
                </a:lnTo>
                <a:close/>
              </a:path>
              <a:path w="1983740" h="3073400">
                <a:moveTo>
                  <a:pt x="1014953" y="3073399"/>
                </a:moveTo>
                <a:lnTo>
                  <a:pt x="968411" y="3073399"/>
                </a:lnTo>
                <a:lnTo>
                  <a:pt x="962909" y="3060699"/>
                </a:lnTo>
                <a:lnTo>
                  <a:pt x="1020456" y="3060699"/>
                </a:lnTo>
                <a:lnTo>
                  <a:pt x="1014953" y="30733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3640130" y="2379377"/>
            <a:ext cx="1244600" cy="10350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600" spc="1480" b="1">
                <a:solidFill>
                  <a:srgbClr val="FFFAFA"/>
                </a:solidFill>
                <a:latin typeface="Trebuchet MS"/>
                <a:cs typeface="Trebuchet MS"/>
              </a:rPr>
              <a:t>0</a:t>
            </a:r>
            <a:r>
              <a:rPr dirty="0" sz="6600" spc="375" b="1">
                <a:solidFill>
                  <a:srgbClr val="FFFAFA"/>
                </a:solidFill>
                <a:latin typeface="Trebuchet MS"/>
                <a:cs typeface="Trebuchet MS"/>
              </a:rPr>
              <a:t>4</a:t>
            </a:r>
            <a:endParaRPr sz="66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12705" y="5693898"/>
            <a:ext cx="3137535" cy="3056890"/>
          </a:xfrm>
          <a:prstGeom prst="rect">
            <a:avLst/>
          </a:prstGeom>
        </p:spPr>
        <p:txBody>
          <a:bodyPr wrap="square" lIns="0" tIns="249554" rIns="0" bIns="0" rtlCol="0" vert="horz">
            <a:spAutoFit/>
          </a:bodyPr>
          <a:lstStyle/>
          <a:p>
            <a:pPr marL="434340">
              <a:lnSpc>
                <a:spcPct val="100000"/>
              </a:lnSpc>
              <a:spcBef>
                <a:spcPts val="1964"/>
              </a:spcBef>
            </a:pPr>
            <a:r>
              <a:rPr dirty="0" sz="2950" spc="420" b="1">
                <a:solidFill>
                  <a:srgbClr val="231F20"/>
                </a:solidFill>
                <a:latin typeface="Trebuchet MS"/>
                <a:cs typeface="Trebuchet MS"/>
              </a:rPr>
              <a:t>VÁSÁRLÁS</a:t>
            </a:r>
            <a:endParaRPr sz="2950">
              <a:latin typeface="Trebuchet MS"/>
              <a:cs typeface="Trebuchet MS"/>
            </a:endParaRPr>
          </a:p>
          <a:p>
            <a:pPr marL="382905" marR="375920" indent="62865">
              <a:lnSpc>
                <a:spcPct val="113199"/>
              </a:lnSpc>
              <a:spcBef>
                <a:spcPts val="865"/>
              </a:spcBef>
            </a:pPr>
            <a:r>
              <a:rPr dirty="0" sz="1850" spc="200">
                <a:solidFill>
                  <a:srgbClr val="231F20"/>
                </a:solidFill>
                <a:latin typeface="Trebuchet MS"/>
                <a:cs typeface="Trebuchet MS"/>
              </a:rPr>
              <a:t>Egy</a:t>
            </a:r>
            <a:r>
              <a:rPr dirty="0" sz="1850" spc="27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850" spc="185">
                <a:solidFill>
                  <a:srgbClr val="231F20"/>
                </a:solidFill>
                <a:latin typeface="Trebuchet MS"/>
                <a:cs typeface="Trebuchet MS"/>
              </a:rPr>
              <a:t>adott</a:t>
            </a:r>
            <a:r>
              <a:rPr dirty="0" sz="1850" spc="275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850" spc="160">
                <a:solidFill>
                  <a:srgbClr val="231F20"/>
                </a:solidFill>
                <a:latin typeface="Trebuchet MS"/>
                <a:cs typeface="Trebuchet MS"/>
              </a:rPr>
              <a:t>kártyát </a:t>
            </a:r>
            <a:r>
              <a:rPr dirty="0" sz="1850" spc="-545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850" spc="204">
                <a:solidFill>
                  <a:srgbClr val="231F20"/>
                </a:solidFill>
                <a:latin typeface="Trebuchet MS"/>
                <a:cs typeface="Trebuchet MS"/>
              </a:rPr>
              <a:t>megvásárolhatsz</a:t>
            </a:r>
            <a:r>
              <a:rPr dirty="0" sz="1850" spc="25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850" spc="25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endParaRPr sz="1850">
              <a:latin typeface="Trebuchet MS"/>
              <a:cs typeface="Trebuchet MS"/>
            </a:endParaRPr>
          </a:p>
          <a:p>
            <a:pPr marL="12700" marR="5080" indent="189230">
              <a:lnSpc>
                <a:spcPct val="113199"/>
              </a:lnSpc>
            </a:pPr>
            <a:r>
              <a:rPr dirty="0" sz="1850" spc="130">
                <a:solidFill>
                  <a:srgbClr val="231F20"/>
                </a:solidFill>
                <a:latin typeface="Trebuchet MS"/>
                <a:cs typeface="Trebuchet MS"/>
              </a:rPr>
              <a:t>játékbeli</a:t>
            </a:r>
            <a:r>
              <a:rPr dirty="0" sz="1850" spc="28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850" spc="190">
                <a:solidFill>
                  <a:srgbClr val="231F20"/>
                </a:solidFill>
                <a:latin typeface="Trebuchet MS"/>
                <a:cs typeface="Trebuchet MS"/>
              </a:rPr>
              <a:t>pénzedért</a:t>
            </a:r>
            <a:r>
              <a:rPr dirty="0" sz="1850" spc="28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850" spc="25">
                <a:solidFill>
                  <a:srgbClr val="231F20"/>
                </a:solidFill>
                <a:latin typeface="Trebuchet MS"/>
                <a:cs typeface="Trebuchet MS"/>
              </a:rPr>
              <a:t>a </a:t>
            </a:r>
            <a:r>
              <a:rPr dirty="0" sz="1850" spc="3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850" spc="125">
                <a:solidFill>
                  <a:srgbClr val="231F20"/>
                </a:solidFill>
                <a:latin typeface="Trebuchet MS"/>
                <a:cs typeface="Trebuchet MS"/>
              </a:rPr>
              <a:t>piacról,</a:t>
            </a:r>
            <a:r>
              <a:rPr dirty="0" sz="1850" spc="27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850" spc="185">
                <a:solidFill>
                  <a:srgbClr val="231F20"/>
                </a:solidFill>
                <a:latin typeface="Trebuchet MS"/>
                <a:cs typeface="Trebuchet MS"/>
              </a:rPr>
              <a:t>viszont</a:t>
            </a:r>
            <a:r>
              <a:rPr dirty="0" sz="1850" spc="275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850" spc="145">
                <a:solidFill>
                  <a:srgbClr val="231F20"/>
                </a:solidFill>
                <a:latin typeface="Trebuchet MS"/>
                <a:cs typeface="Trebuchet MS"/>
              </a:rPr>
              <a:t>így</a:t>
            </a:r>
            <a:r>
              <a:rPr dirty="0" sz="1850" spc="27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850" spc="105">
                <a:solidFill>
                  <a:srgbClr val="231F20"/>
                </a:solidFill>
                <a:latin typeface="Trebuchet MS"/>
                <a:cs typeface="Trebuchet MS"/>
              </a:rPr>
              <a:t>jóval</a:t>
            </a:r>
            <a:endParaRPr sz="1850">
              <a:latin typeface="Trebuchet MS"/>
              <a:cs typeface="Trebuchet MS"/>
            </a:endParaRPr>
          </a:p>
          <a:p>
            <a:pPr algn="ctr" marL="285115" marR="277495">
              <a:lnSpc>
                <a:spcPct val="113199"/>
              </a:lnSpc>
            </a:pPr>
            <a:r>
              <a:rPr dirty="0" sz="1850" spc="220">
                <a:solidFill>
                  <a:srgbClr val="231F20"/>
                </a:solidFill>
                <a:latin typeface="Trebuchet MS"/>
                <a:cs typeface="Trebuchet MS"/>
              </a:rPr>
              <a:t>drágább</a:t>
            </a:r>
            <a:r>
              <a:rPr dirty="0" sz="1850" spc="25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850" spc="170">
                <a:solidFill>
                  <a:srgbClr val="231F20"/>
                </a:solidFill>
                <a:latin typeface="Trebuchet MS"/>
                <a:cs typeface="Trebuchet MS"/>
              </a:rPr>
              <a:t>mintha</a:t>
            </a:r>
            <a:r>
              <a:rPr dirty="0" sz="1850" spc="25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850" spc="200">
                <a:solidFill>
                  <a:srgbClr val="231F20"/>
                </a:solidFill>
                <a:latin typeface="Trebuchet MS"/>
                <a:cs typeface="Trebuchet MS"/>
              </a:rPr>
              <a:t>egy </a:t>
            </a:r>
            <a:r>
              <a:rPr dirty="0" sz="1850" spc="-545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850" spc="185">
                <a:solidFill>
                  <a:srgbClr val="231F20"/>
                </a:solidFill>
                <a:latin typeface="Trebuchet MS"/>
                <a:cs typeface="Trebuchet MS"/>
              </a:rPr>
              <a:t>másik</a:t>
            </a:r>
            <a:r>
              <a:rPr dirty="0" sz="1850" spc="285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850" spc="160">
                <a:solidFill>
                  <a:srgbClr val="231F20"/>
                </a:solidFill>
                <a:latin typeface="Trebuchet MS"/>
                <a:cs typeface="Trebuchet MS"/>
              </a:rPr>
              <a:t>játékostól</a:t>
            </a:r>
            <a:endParaRPr sz="185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295"/>
              </a:spcBef>
            </a:pPr>
            <a:r>
              <a:rPr dirty="0" sz="1850" spc="204">
                <a:solidFill>
                  <a:srgbClr val="231F20"/>
                </a:solidFill>
                <a:latin typeface="Trebuchet MS"/>
                <a:cs typeface="Trebuchet MS"/>
              </a:rPr>
              <a:t>cserélnéd</a:t>
            </a:r>
            <a:r>
              <a:rPr dirty="0" sz="1850" spc="265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850" spc="204">
                <a:solidFill>
                  <a:srgbClr val="231F20"/>
                </a:solidFill>
                <a:latin typeface="Trebuchet MS"/>
                <a:cs typeface="Trebuchet MS"/>
              </a:rPr>
              <a:t>vagy</a:t>
            </a:r>
            <a:r>
              <a:rPr dirty="0" sz="1850" spc="27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850" spc="155">
                <a:solidFill>
                  <a:srgbClr val="231F20"/>
                </a:solidFill>
                <a:latin typeface="Trebuchet MS"/>
                <a:cs typeface="Trebuchet MS"/>
              </a:rPr>
              <a:t>vennéd.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206033" y="5693898"/>
            <a:ext cx="3131820" cy="2737485"/>
          </a:xfrm>
          <a:prstGeom prst="rect">
            <a:avLst/>
          </a:prstGeom>
        </p:spPr>
        <p:txBody>
          <a:bodyPr wrap="square" lIns="0" tIns="249554" rIns="0" bIns="0" rtlCol="0" vert="horz">
            <a:spAutoFit/>
          </a:bodyPr>
          <a:lstStyle/>
          <a:p>
            <a:pPr algn="ctr" marR="65405">
              <a:lnSpc>
                <a:spcPct val="100000"/>
              </a:lnSpc>
              <a:spcBef>
                <a:spcPts val="1964"/>
              </a:spcBef>
            </a:pPr>
            <a:r>
              <a:rPr dirty="0" sz="2950" spc="380" b="1">
                <a:solidFill>
                  <a:srgbClr val="231F20"/>
                </a:solidFill>
                <a:latin typeface="Trebuchet MS"/>
                <a:cs typeface="Trebuchet MS"/>
              </a:rPr>
              <a:t>ELADÁS</a:t>
            </a:r>
            <a:endParaRPr sz="2950">
              <a:latin typeface="Trebuchet MS"/>
              <a:cs typeface="Trebuchet MS"/>
            </a:endParaRPr>
          </a:p>
          <a:p>
            <a:pPr algn="ctr" marL="189865" marR="182245">
              <a:lnSpc>
                <a:spcPct val="113199"/>
              </a:lnSpc>
              <a:spcBef>
                <a:spcPts val="865"/>
              </a:spcBef>
            </a:pPr>
            <a:r>
              <a:rPr dirty="0" sz="1850" spc="150">
                <a:solidFill>
                  <a:srgbClr val="231F20"/>
                </a:solidFill>
                <a:latin typeface="Trebuchet MS"/>
                <a:cs typeface="Trebuchet MS"/>
              </a:rPr>
              <a:t>Eladni</a:t>
            </a:r>
            <a:r>
              <a:rPr dirty="0" sz="1850" spc="26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850" spc="175">
                <a:solidFill>
                  <a:srgbClr val="231F20"/>
                </a:solidFill>
                <a:latin typeface="Trebuchet MS"/>
                <a:cs typeface="Trebuchet MS"/>
              </a:rPr>
              <a:t>szintén</a:t>
            </a:r>
            <a:r>
              <a:rPr dirty="0" sz="1850" spc="26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850" spc="180">
                <a:solidFill>
                  <a:srgbClr val="231F20"/>
                </a:solidFill>
                <a:latin typeface="Trebuchet MS"/>
                <a:cs typeface="Trebuchet MS"/>
              </a:rPr>
              <a:t>jobban </a:t>
            </a:r>
            <a:r>
              <a:rPr dirty="0" sz="1850" spc="-54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850" spc="170">
                <a:solidFill>
                  <a:srgbClr val="231F20"/>
                </a:solidFill>
                <a:latin typeface="Trebuchet MS"/>
                <a:cs typeface="Trebuchet MS"/>
              </a:rPr>
              <a:t>megéri</a:t>
            </a:r>
            <a:r>
              <a:rPr dirty="0" sz="1850" spc="28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850" spc="200">
                <a:solidFill>
                  <a:srgbClr val="231F20"/>
                </a:solidFill>
                <a:latin typeface="Trebuchet MS"/>
                <a:cs typeface="Trebuchet MS"/>
              </a:rPr>
              <a:t>egy</a:t>
            </a:r>
            <a:r>
              <a:rPr dirty="0" sz="1850" spc="285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850" spc="185">
                <a:solidFill>
                  <a:srgbClr val="231F20"/>
                </a:solidFill>
                <a:latin typeface="Trebuchet MS"/>
                <a:cs typeface="Trebuchet MS"/>
              </a:rPr>
              <a:t>másik</a:t>
            </a:r>
            <a:endParaRPr sz="1850">
              <a:latin typeface="Trebuchet MS"/>
              <a:cs typeface="Trebuchet MS"/>
            </a:endParaRPr>
          </a:p>
          <a:p>
            <a:pPr algn="ctr" marL="12700" marR="5080">
              <a:lnSpc>
                <a:spcPct val="113199"/>
              </a:lnSpc>
            </a:pPr>
            <a:r>
              <a:rPr dirty="0" sz="1850" spc="145">
                <a:solidFill>
                  <a:srgbClr val="231F20"/>
                </a:solidFill>
                <a:latin typeface="Trebuchet MS"/>
                <a:cs typeface="Trebuchet MS"/>
              </a:rPr>
              <a:t>játékosnak,</a:t>
            </a:r>
            <a:r>
              <a:rPr dirty="0" sz="1850" spc="26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850" spc="80">
                <a:solidFill>
                  <a:srgbClr val="231F20"/>
                </a:solidFill>
                <a:latin typeface="Trebuchet MS"/>
                <a:cs typeface="Trebuchet MS"/>
              </a:rPr>
              <a:t>az</a:t>
            </a:r>
            <a:r>
              <a:rPr dirty="0" sz="1850" spc="26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850" spc="190">
                <a:solidFill>
                  <a:srgbClr val="231F20"/>
                </a:solidFill>
                <a:latin typeface="Trebuchet MS"/>
                <a:cs typeface="Trebuchet MS"/>
              </a:rPr>
              <a:t>automata </a:t>
            </a:r>
            <a:r>
              <a:rPr dirty="0" sz="1850" spc="-545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850" spc="190">
                <a:solidFill>
                  <a:srgbClr val="231F20"/>
                </a:solidFill>
                <a:latin typeface="Trebuchet MS"/>
                <a:cs typeface="Trebuchet MS"/>
              </a:rPr>
              <a:t>eladás</a:t>
            </a:r>
            <a:r>
              <a:rPr dirty="0" sz="1850" spc="285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850" spc="215">
                <a:solidFill>
                  <a:srgbClr val="231F20"/>
                </a:solidFill>
                <a:latin typeface="Trebuchet MS"/>
                <a:cs typeface="Trebuchet MS"/>
              </a:rPr>
              <a:t>nagyon</a:t>
            </a:r>
            <a:r>
              <a:rPr dirty="0" sz="1850" spc="285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850" spc="200">
                <a:solidFill>
                  <a:srgbClr val="231F20"/>
                </a:solidFill>
                <a:latin typeface="Trebuchet MS"/>
                <a:cs typeface="Trebuchet MS"/>
              </a:rPr>
              <a:t>kevés</a:t>
            </a:r>
            <a:endParaRPr sz="1850">
              <a:latin typeface="Trebuchet MS"/>
              <a:cs typeface="Trebuchet MS"/>
            </a:endParaRPr>
          </a:p>
          <a:p>
            <a:pPr marL="297180" marR="289560" indent="95885">
              <a:lnSpc>
                <a:spcPct val="113199"/>
              </a:lnSpc>
            </a:pPr>
            <a:r>
              <a:rPr dirty="0" sz="1850" spc="145">
                <a:solidFill>
                  <a:srgbClr val="231F20"/>
                </a:solidFill>
                <a:latin typeface="Trebuchet MS"/>
                <a:cs typeface="Trebuchet MS"/>
              </a:rPr>
              <a:t>Lethal</a:t>
            </a:r>
            <a:r>
              <a:rPr dirty="0" sz="1850" spc="27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850" spc="235">
                <a:solidFill>
                  <a:srgbClr val="231F20"/>
                </a:solidFill>
                <a:latin typeface="Trebuchet MS"/>
                <a:cs typeface="Trebuchet MS"/>
              </a:rPr>
              <a:t>Coin-t</a:t>
            </a:r>
            <a:r>
              <a:rPr dirty="0" sz="1850" spc="275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850" spc="165">
                <a:solidFill>
                  <a:srgbClr val="231F20"/>
                </a:solidFill>
                <a:latin typeface="Trebuchet MS"/>
                <a:cs typeface="Trebuchet MS"/>
              </a:rPr>
              <a:t>ad</a:t>
            </a:r>
            <a:r>
              <a:rPr dirty="0" sz="1850" spc="275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850" spc="25">
                <a:solidFill>
                  <a:srgbClr val="231F20"/>
                </a:solidFill>
                <a:latin typeface="Trebuchet MS"/>
                <a:cs typeface="Trebuchet MS"/>
              </a:rPr>
              <a:t>a </a:t>
            </a:r>
            <a:r>
              <a:rPr dirty="0" sz="1850" spc="3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850" spc="180">
                <a:solidFill>
                  <a:srgbClr val="231F20"/>
                </a:solidFill>
                <a:latin typeface="Trebuchet MS"/>
                <a:cs typeface="Trebuchet MS"/>
              </a:rPr>
              <a:t>kártyádért</a:t>
            </a:r>
            <a:r>
              <a:rPr dirty="0" sz="1850" spc="204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850" spc="180">
                <a:solidFill>
                  <a:srgbClr val="231F20"/>
                </a:solidFill>
                <a:latin typeface="Trebuchet MS"/>
                <a:cs typeface="Trebuchet MS"/>
              </a:rPr>
              <a:t>cserébe.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885700" y="5695310"/>
            <a:ext cx="2753360" cy="2418080"/>
          </a:xfrm>
          <a:prstGeom prst="rect">
            <a:avLst/>
          </a:prstGeom>
        </p:spPr>
        <p:txBody>
          <a:bodyPr wrap="square" lIns="0" tIns="249554" rIns="0" bIns="0" rtlCol="0" vert="horz">
            <a:spAutoFit/>
          </a:bodyPr>
          <a:lstStyle/>
          <a:p>
            <a:pPr algn="ctr" marR="65405">
              <a:lnSpc>
                <a:spcPct val="100000"/>
              </a:lnSpc>
              <a:spcBef>
                <a:spcPts val="1964"/>
              </a:spcBef>
            </a:pPr>
            <a:r>
              <a:rPr dirty="0" sz="2950" spc="370" b="1">
                <a:solidFill>
                  <a:srgbClr val="231F20"/>
                </a:solidFill>
                <a:latin typeface="Trebuchet MS"/>
                <a:cs typeface="Trebuchet MS"/>
              </a:rPr>
              <a:t>CSERE</a:t>
            </a:r>
            <a:endParaRPr sz="2950">
              <a:latin typeface="Trebuchet MS"/>
              <a:cs typeface="Trebuchet MS"/>
            </a:endParaRPr>
          </a:p>
          <a:p>
            <a:pPr algn="ctr" marL="495934" marR="488950">
              <a:lnSpc>
                <a:spcPct val="113199"/>
              </a:lnSpc>
              <a:spcBef>
                <a:spcPts val="865"/>
              </a:spcBef>
            </a:pPr>
            <a:r>
              <a:rPr dirty="0" sz="1850" spc="155">
                <a:solidFill>
                  <a:srgbClr val="231F20"/>
                </a:solidFill>
                <a:latin typeface="Trebuchet MS"/>
                <a:cs typeface="Trebuchet MS"/>
              </a:rPr>
              <a:t>Így</a:t>
            </a:r>
            <a:r>
              <a:rPr dirty="0" sz="1850" spc="265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850" spc="195">
                <a:solidFill>
                  <a:srgbClr val="231F20"/>
                </a:solidFill>
                <a:latin typeface="Trebuchet MS"/>
                <a:cs typeface="Trebuchet MS"/>
              </a:rPr>
              <a:t>tudsz</a:t>
            </a:r>
            <a:r>
              <a:rPr dirty="0" sz="1850" spc="265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850" spc="220">
                <a:solidFill>
                  <a:srgbClr val="231F20"/>
                </a:solidFill>
                <a:latin typeface="Trebuchet MS"/>
                <a:cs typeface="Trebuchet MS"/>
              </a:rPr>
              <a:t>más </a:t>
            </a:r>
            <a:r>
              <a:rPr dirty="0" sz="1850" spc="-545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850" spc="170">
                <a:solidFill>
                  <a:srgbClr val="231F20"/>
                </a:solidFill>
                <a:latin typeface="Trebuchet MS"/>
                <a:cs typeface="Trebuchet MS"/>
              </a:rPr>
              <a:t>játékosoktól</a:t>
            </a:r>
            <a:endParaRPr sz="1850">
              <a:latin typeface="Trebuchet MS"/>
              <a:cs typeface="Trebuchet MS"/>
            </a:endParaRPr>
          </a:p>
          <a:p>
            <a:pPr algn="ctr" marL="12700" marR="5080">
              <a:lnSpc>
                <a:spcPct val="113199"/>
              </a:lnSpc>
            </a:pPr>
            <a:r>
              <a:rPr dirty="0" sz="1850" spc="229">
                <a:solidFill>
                  <a:srgbClr val="231F20"/>
                </a:solidFill>
                <a:latin typeface="Trebuchet MS"/>
                <a:cs typeface="Trebuchet MS"/>
              </a:rPr>
              <a:t>megegyezés</a:t>
            </a:r>
            <a:r>
              <a:rPr dirty="0" sz="1850" spc="26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850" spc="135">
                <a:solidFill>
                  <a:srgbClr val="231F20"/>
                </a:solidFill>
                <a:latin typeface="Trebuchet MS"/>
                <a:cs typeface="Trebuchet MS"/>
              </a:rPr>
              <a:t>alapján </a:t>
            </a:r>
            <a:r>
              <a:rPr dirty="0" sz="1850" spc="14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850" spc="135">
                <a:solidFill>
                  <a:srgbClr val="231F20"/>
                </a:solidFill>
                <a:latin typeface="Trebuchet MS"/>
                <a:cs typeface="Trebuchet MS"/>
              </a:rPr>
              <a:t>cserélni,</a:t>
            </a:r>
            <a:r>
              <a:rPr dirty="0" sz="1850" spc="28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850" spc="85">
                <a:solidFill>
                  <a:srgbClr val="231F20"/>
                </a:solidFill>
                <a:latin typeface="Trebuchet MS"/>
                <a:cs typeface="Trebuchet MS"/>
              </a:rPr>
              <a:t>ez</a:t>
            </a:r>
            <a:r>
              <a:rPr dirty="0" sz="1850" spc="28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850" spc="85">
                <a:solidFill>
                  <a:srgbClr val="231F20"/>
                </a:solidFill>
                <a:latin typeface="Trebuchet MS"/>
                <a:cs typeface="Trebuchet MS"/>
              </a:rPr>
              <a:t>éri</a:t>
            </a:r>
            <a:r>
              <a:rPr dirty="0" sz="1850" spc="28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850" spc="200">
                <a:solidFill>
                  <a:srgbClr val="231F20"/>
                </a:solidFill>
                <a:latin typeface="Trebuchet MS"/>
                <a:cs typeface="Trebuchet MS"/>
              </a:rPr>
              <a:t>meg</a:t>
            </a:r>
            <a:r>
              <a:rPr dirty="0" sz="1850" spc="28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850" spc="25">
                <a:solidFill>
                  <a:srgbClr val="231F20"/>
                </a:solidFill>
                <a:latin typeface="Trebuchet MS"/>
                <a:cs typeface="Trebuchet MS"/>
              </a:rPr>
              <a:t>a </a:t>
            </a:r>
            <a:r>
              <a:rPr dirty="0" sz="1850" spc="-545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850" spc="145">
                <a:solidFill>
                  <a:srgbClr val="231F20"/>
                </a:solidFill>
                <a:latin typeface="Trebuchet MS"/>
                <a:cs typeface="Trebuchet MS"/>
              </a:rPr>
              <a:t>legjobban.</a:t>
            </a:r>
            <a:endParaRPr sz="1850">
              <a:latin typeface="Trebuchet MS"/>
              <a:cs typeface="Trebuchet MS"/>
            </a:endParaRPr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522"/>
            <a:ext cx="4200426" cy="3492500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106556" y="422834"/>
            <a:ext cx="8075295" cy="10845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950" spc="-220"/>
              <a:t>ELADÁS</a:t>
            </a:r>
            <a:r>
              <a:rPr dirty="0" sz="6950" spc="375"/>
              <a:t> </a:t>
            </a:r>
            <a:r>
              <a:rPr dirty="0" sz="6950" spc="220"/>
              <a:t>/</a:t>
            </a:r>
            <a:r>
              <a:rPr dirty="0" sz="6950" spc="375"/>
              <a:t> </a:t>
            </a:r>
            <a:r>
              <a:rPr dirty="0" sz="6950" spc="-80"/>
              <a:t>VÁSÁRLÁS</a:t>
            </a:r>
            <a:endParaRPr sz="695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562750"/>
            <a:ext cx="4696777" cy="27178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05492" y="1702505"/>
            <a:ext cx="5753099" cy="80486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99792" y="244918"/>
            <a:ext cx="8564880" cy="143192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187450" algn="l"/>
              </a:tabLst>
            </a:pPr>
            <a:r>
              <a:rPr dirty="0" sz="9200" spc="-745"/>
              <a:t>A	</a:t>
            </a:r>
            <a:r>
              <a:rPr dirty="0" sz="9200" spc="85"/>
              <a:t>KÁRTYÁKRÓL</a:t>
            </a:r>
            <a:endParaRPr sz="9200"/>
          </a:p>
        </p:txBody>
      </p:sp>
      <p:grpSp>
        <p:nvGrpSpPr>
          <p:cNvPr id="5" name="object 5"/>
          <p:cNvGrpSpPr/>
          <p:nvPr/>
        </p:nvGrpSpPr>
        <p:grpSpPr>
          <a:xfrm>
            <a:off x="1049165" y="5143500"/>
            <a:ext cx="14192250" cy="3863340"/>
            <a:chOff x="1049165" y="5143500"/>
            <a:chExt cx="14192250" cy="386334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9165" y="5211683"/>
              <a:ext cx="4552949" cy="102869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413785" y="5789269"/>
              <a:ext cx="2406015" cy="3217545"/>
            </a:xfrm>
            <a:custGeom>
              <a:avLst/>
              <a:gdLst/>
              <a:ahLst/>
              <a:cxnLst/>
              <a:rect l="l" t="t" r="r" b="b"/>
              <a:pathLst>
                <a:path w="2406015" h="3217545">
                  <a:moveTo>
                    <a:pt x="115735" y="675436"/>
                  </a:moveTo>
                  <a:lnTo>
                    <a:pt x="115595" y="675932"/>
                  </a:lnTo>
                  <a:lnTo>
                    <a:pt x="115646" y="676643"/>
                  </a:lnTo>
                  <a:lnTo>
                    <a:pt x="115735" y="675436"/>
                  </a:lnTo>
                  <a:close/>
                </a:path>
                <a:path w="2406015" h="3217545">
                  <a:moveTo>
                    <a:pt x="159156" y="751001"/>
                  </a:moveTo>
                  <a:lnTo>
                    <a:pt x="154076" y="746963"/>
                  </a:lnTo>
                  <a:lnTo>
                    <a:pt x="159118" y="752932"/>
                  </a:lnTo>
                  <a:lnTo>
                    <a:pt x="159156" y="751001"/>
                  </a:lnTo>
                  <a:close/>
                </a:path>
                <a:path w="2406015" h="3217545">
                  <a:moveTo>
                    <a:pt x="2405761" y="2989783"/>
                  </a:moveTo>
                  <a:lnTo>
                    <a:pt x="2405291" y="2983344"/>
                  </a:lnTo>
                  <a:lnTo>
                    <a:pt x="2403424" y="2977197"/>
                  </a:lnTo>
                  <a:lnTo>
                    <a:pt x="2399957" y="2971127"/>
                  </a:lnTo>
                  <a:lnTo>
                    <a:pt x="2404033" y="2952356"/>
                  </a:lnTo>
                  <a:lnTo>
                    <a:pt x="2400300" y="2936138"/>
                  </a:lnTo>
                  <a:lnTo>
                    <a:pt x="2391372" y="2921660"/>
                  </a:lnTo>
                  <a:lnTo>
                    <a:pt x="2379942" y="2908147"/>
                  </a:lnTo>
                  <a:lnTo>
                    <a:pt x="2235860" y="2753550"/>
                  </a:lnTo>
                  <a:lnTo>
                    <a:pt x="2234196" y="2747657"/>
                  </a:lnTo>
                  <a:lnTo>
                    <a:pt x="2232520" y="2741752"/>
                  </a:lnTo>
                  <a:lnTo>
                    <a:pt x="2226183" y="2732290"/>
                  </a:lnTo>
                  <a:lnTo>
                    <a:pt x="2217826" y="2724378"/>
                  </a:lnTo>
                  <a:lnTo>
                    <a:pt x="2208479" y="2717254"/>
                  </a:lnTo>
                  <a:lnTo>
                    <a:pt x="2206053" y="2708491"/>
                  </a:lnTo>
                  <a:lnTo>
                    <a:pt x="2205240" y="2705570"/>
                  </a:lnTo>
                  <a:lnTo>
                    <a:pt x="2198916" y="2696133"/>
                  </a:lnTo>
                  <a:lnTo>
                    <a:pt x="2191524" y="2687383"/>
                  </a:lnTo>
                  <a:lnTo>
                    <a:pt x="2182152" y="2680246"/>
                  </a:lnTo>
                  <a:lnTo>
                    <a:pt x="2181301" y="2671381"/>
                  </a:lnTo>
                  <a:lnTo>
                    <a:pt x="2177186" y="2664536"/>
                  </a:lnTo>
                  <a:lnTo>
                    <a:pt x="2166747" y="2652191"/>
                  </a:lnTo>
                  <a:lnTo>
                    <a:pt x="2141880" y="2611005"/>
                  </a:lnTo>
                  <a:lnTo>
                    <a:pt x="2118207" y="2569260"/>
                  </a:lnTo>
                  <a:lnTo>
                    <a:pt x="2073516" y="2484958"/>
                  </a:lnTo>
                  <a:lnTo>
                    <a:pt x="2053475" y="2441613"/>
                  </a:lnTo>
                  <a:lnTo>
                    <a:pt x="2034679" y="2397760"/>
                  </a:lnTo>
                  <a:lnTo>
                    <a:pt x="2001786" y="2307767"/>
                  </a:lnTo>
                  <a:lnTo>
                    <a:pt x="1985772" y="2253437"/>
                  </a:lnTo>
                  <a:lnTo>
                    <a:pt x="1979828" y="2238540"/>
                  </a:lnTo>
                  <a:lnTo>
                    <a:pt x="1954161" y="2204275"/>
                  </a:lnTo>
                  <a:lnTo>
                    <a:pt x="1945906" y="2206320"/>
                  </a:lnTo>
                  <a:lnTo>
                    <a:pt x="1939607" y="2210663"/>
                  </a:lnTo>
                  <a:lnTo>
                    <a:pt x="1933981" y="2217775"/>
                  </a:lnTo>
                  <a:lnTo>
                    <a:pt x="1931631" y="2224836"/>
                  </a:lnTo>
                  <a:lnTo>
                    <a:pt x="1923389" y="2254415"/>
                  </a:lnTo>
                  <a:lnTo>
                    <a:pt x="1910092" y="2281961"/>
                  </a:lnTo>
                  <a:lnTo>
                    <a:pt x="1896351" y="2308987"/>
                  </a:lnTo>
                  <a:lnTo>
                    <a:pt x="1885823" y="2337828"/>
                  </a:lnTo>
                  <a:lnTo>
                    <a:pt x="1883892" y="2351265"/>
                  </a:lnTo>
                  <a:lnTo>
                    <a:pt x="1883867" y="2365006"/>
                  </a:lnTo>
                  <a:lnTo>
                    <a:pt x="1886445" y="2377884"/>
                  </a:lnTo>
                  <a:lnTo>
                    <a:pt x="1888439" y="2392045"/>
                  </a:lnTo>
                  <a:lnTo>
                    <a:pt x="1900707" y="2443899"/>
                  </a:lnTo>
                  <a:lnTo>
                    <a:pt x="1914436" y="2495524"/>
                  </a:lnTo>
                  <a:lnTo>
                    <a:pt x="1930577" y="2546070"/>
                  </a:lnTo>
                  <a:lnTo>
                    <a:pt x="1948129" y="2596311"/>
                  </a:lnTo>
                  <a:lnTo>
                    <a:pt x="1968017" y="2645397"/>
                  </a:lnTo>
                  <a:lnTo>
                    <a:pt x="1989277" y="2694101"/>
                  </a:lnTo>
                  <a:lnTo>
                    <a:pt x="2011845" y="2742425"/>
                  </a:lnTo>
                  <a:lnTo>
                    <a:pt x="2036686" y="2789478"/>
                  </a:lnTo>
                  <a:lnTo>
                    <a:pt x="2040839" y="2798318"/>
                  </a:lnTo>
                  <a:lnTo>
                    <a:pt x="2045982" y="2806357"/>
                  </a:lnTo>
                  <a:lnTo>
                    <a:pt x="2050021" y="2815082"/>
                  </a:lnTo>
                  <a:lnTo>
                    <a:pt x="2053805" y="2823476"/>
                  </a:lnTo>
                  <a:lnTo>
                    <a:pt x="2054453" y="2832112"/>
                  </a:lnTo>
                  <a:lnTo>
                    <a:pt x="2049881" y="2838500"/>
                  </a:lnTo>
                  <a:lnTo>
                    <a:pt x="2042883" y="2842044"/>
                  </a:lnTo>
                  <a:lnTo>
                    <a:pt x="2034336" y="2843733"/>
                  </a:lnTo>
                  <a:lnTo>
                    <a:pt x="2027847" y="2836049"/>
                  </a:lnTo>
                  <a:lnTo>
                    <a:pt x="2020379" y="2831160"/>
                  </a:lnTo>
                  <a:lnTo>
                    <a:pt x="2011921" y="2829039"/>
                  </a:lnTo>
                  <a:lnTo>
                    <a:pt x="2001469" y="2830449"/>
                  </a:lnTo>
                  <a:lnTo>
                    <a:pt x="1994103" y="2823705"/>
                  </a:lnTo>
                  <a:lnTo>
                    <a:pt x="1986216" y="2818307"/>
                  </a:lnTo>
                  <a:lnTo>
                    <a:pt x="1977199" y="2815513"/>
                  </a:lnTo>
                  <a:lnTo>
                    <a:pt x="1967395" y="2815717"/>
                  </a:lnTo>
                  <a:lnTo>
                    <a:pt x="1966214" y="2812364"/>
                  </a:lnTo>
                  <a:lnTo>
                    <a:pt x="1963851" y="2811526"/>
                  </a:lnTo>
                  <a:lnTo>
                    <a:pt x="1961248" y="2812402"/>
                  </a:lnTo>
                  <a:lnTo>
                    <a:pt x="1954212" y="2806039"/>
                  </a:lnTo>
                  <a:lnTo>
                    <a:pt x="1946681" y="2801074"/>
                  </a:lnTo>
                  <a:lnTo>
                    <a:pt x="1937931" y="2798597"/>
                  </a:lnTo>
                  <a:lnTo>
                    <a:pt x="1928202" y="2798889"/>
                  </a:lnTo>
                  <a:lnTo>
                    <a:pt x="1917763" y="2790482"/>
                  </a:lnTo>
                  <a:lnTo>
                    <a:pt x="1911642" y="2787180"/>
                  </a:lnTo>
                  <a:lnTo>
                    <a:pt x="1905673" y="2784056"/>
                  </a:lnTo>
                  <a:lnTo>
                    <a:pt x="1640497" y="2659367"/>
                  </a:lnTo>
                  <a:lnTo>
                    <a:pt x="1544408" y="2612656"/>
                  </a:lnTo>
                  <a:lnTo>
                    <a:pt x="1402803" y="2539644"/>
                  </a:lnTo>
                  <a:lnTo>
                    <a:pt x="1255255" y="2443886"/>
                  </a:lnTo>
                  <a:lnTo>
                    <a:pt x="1211922" y="2414295"/>
                  </a:lnTo>
                  <a:lnTo>
                    <a:pt x="1169441" y="2383739"/>
                  </a:lnTo>
                  <a:lnTo>
                    <a:pt x="1127798" y="2352217"/>
                  </a:lnTo>
                  <a:lnTo>
                    <a:pt x="1046073" y="2287066"/>
                  </a:lnTo>
                  <a:lnTo>
                    <a:pt x="1005992" y="2253450"/>
                  </a:lnTo>
                  <a:lnTo>
                    <a:pt x="929309" y="2182482"/>
                  </a:lnTo>
                  <a:lnTo>
                    <a:pt x="854049" y="2109241"/>
                  </a:lnTo>
                  <a:lnTo>
                    <a:pt x="818146" y="2070735"/>
                  </a:lnTo>
                  <a:lnTo>
                    <a:pt x="655307" y="1888083"/>
                  </a:lnTo>
                  <a:lnTo>
                    <a:pt x="651649" y="1875878"/>
                  </a:lnTo>
                  <a:lnTo>
                    <a:pt x="644017" y="1866861"/>
                  </a:lnTo>
                  <a:lnTo>
                    <a:pt x="626618" y="1850237"/>
                  </a:lnTo>
                  <a:lnTo>
                    <a:pt x="623798" y="1842973"/>
                  </a:lnTo>
                  <a:lnTo>
                    <a:pt x="622388" y="1839341"/>
                  </a:lnTo>
                  <a:lnTo>
                    <a:pt x="616102" y="1829943"/>
                  </a:lnTo>
                  <a:lnTo>
                    <a:pt x="599427" y="1814156"/>
                  </a:lnTo>
                  <a:lnTo>
                    <a:pt x="595769" y="1803933"/>
                  </a:lnTo>
                  <a:lnTo>
                    <a:pt x="589965" y="1795106"/>
                  </a:lnTo>
                  <a:lnTo>
                    <a:pt x="583069" y="1786953"/>
                  </a:lnTo>
                  <a:lnTo>
                    <a:pt x="575157" y="1779574"/>
                  </a:lnTo>
                  <a:lnTo>
                    <a:pt x="574763" y="1777149"/>
                  </a:lnTo>
                  <a:lnTo>
                    <a:pt x="559828" y="1757514"/>
                  </a:lnTo>
                  <a:lnTo>
                    <a:pt x="559765" y="1755482"/>
                  </a:lnTo>
                  <a:lnTo>
                    <a:pt x="559714" y="1753450"/>
                  </a:lnTo>
                  <a:lnTo>
                    <a:pt x="557657" y="1751025"/>
                  </a:lnTo>
                  <a:lnTo>
                    <a:pt x="554545" y="1749298"/>
                  </a:lnTo>
                  <a:lnTo>
                    <a:pt x="552742" y="1741271"/>
                  </a:lnTo>
                  <a:lnTo>
                    <a:pt x="548665" y="1734489"/>
                  </a:lnTo>
                  <a:lnTo>
                    <a:pt x="543471" y="1728355"/>
                  </a:lnTo>
                  <a:lnTo>
                    <a:pt x="539318" y="1721472"/>
                  </a:lnTo>
                  <a:lnTo>
                    <a:pt x="518134" y="1688579"/>
                  </a:lnTo>
                  <a:lnTo>
                    <a:pt x="495896" y="1656384"/>
                  </a:lnTo>
                  <a:lnTo>
                    <a:pt x="474751" y="1623529"/>
                  </a:lnTo>
                  <a:lnTo>
                    <a:pt x="456857" y="1588604"/>
                  </a:lnTo>
                  <a:lnTo>
                    <a:pt x="451916" y="1586699"/>
                  </a:lnTo>
                  <a:lnTo>
                    <a:pt x="447103" y="1584947"/>
                  </a:lnTo>
                  <a:lnTo>
                    <a:pt x="444068" y="1587246"/>
                  </a:lnTo>
                  <a:lnTo>
                    <a:pt x="445439" y="1596745"/>
                  </a:lnTo>
                  <a:lnTo>
                    <a:pt x="449402" y="1609293"/>
                  </a:lnTo>
                  <a:lnTo>
                    <a:pt x="446963" y="1612303"/>
                  </a:lnTo>
                  <a:lnTo>
                    <a:pt x="442874" y="1611414"/>
                  </a:lnTo>
                  <a:lnTo>
                    <a:pt x="439077" y="1610842"/>
                  </a:lnTo>
                  <a:lnTo>
                    <a:pt x="433298" y="1607959"/>
                  </a:lnTo>
                  <a:lnTo>
                    <a:pt x="406082" y="1562023"/>
                  </a:lnTo>
                  <a:lnTo>
                    <a:pt x="383819" y="1518005"/>
                  </a:lnTo>
                  <a:lnTo>
                    <a:pt x="341858" y="1429080"/>
                  </a:lnTo>
                  <a:lnTo>
                    <a:pt x="304546" y="1337767"/>
                  </a:lnTo>
                  <a:lnTo>
                    <a:pt x="269836" y="1245616"/>
                  </a:lnTo>
                  <a:lnTo>
                    <a:pt x="253669" y="1198981"/>
                  </a:lnTo>
                  <a:lnTo>
                    <a:pt x="238633" y="1151699"/>
                  </a:lnTo>
                  <a:lnTo>
                    <a:pt x="227711" y="1107338"/>
                  </a:lnTo>
                  <a:lnTo>
                    <a:pt x="168363" y="844473"/>
                  </a:lnTo>
                  <a:lnTo>
                    <a:pt x="167144" y="839114"/>
                  </a:lnTo>
                  <a:lnTo>
                    <a:pt x="169024" y="835431"/>
                  </a:lnTo>
                  <a:lnTo>
                    <a:pt x="169481" y="832027"/>
                  </a:lnTo>
                  <a:lnTo>
                    <a:pt x="168579" y="829005"/>
                  </a:lnTo>
                  <a:lnTo>
                    <a:pt x="167271" y="827455"/>
                  </a:lnTo>
                  <a:lnTo>
                    <a:pt x="166839" y="824979"/>
                  </a:lnTo>
                  <a:lnTo>
                    <a:pt x="165887" y="823861"/>
                  </a:lnTo>
                  <a:lnTo>
                    <a:pt x="165887" y="838403"/>
                  </a:lnTo>
                  <a:lnTo>
                    <a:pt x="165239" y="838822"/>
                  </a:lnTo>
                  <a:lnTo>
                    <a:pt x="163436" y="838657"/>
                  </a:lnTo>
                  <a:lnTo>
                    <a:pt x="165887" y="838403"/>
                  </a:lnTo>
                  <a:lnTo>
                    <a:pt x="165887" y="823861"/>
                  </a:lnTo>
                  <a:lnTo>
                    <a:pt x="165252" y="823099"/>
                  </a:lnTo>
                  <a:lnTo>
                    <a:pt x="167449" y="817841"/>
                  </a:lnTo>
                  <a:lnTo>
                    <a:pt x="166497" y="812774"/>
                  </a:lnTo>
                  <a:lnTo>
                    <a:pt x="162572" y="808139"/>
                  </a:lnTo>
                  <a:lnTo>
                    <a:pt x="165836" y="802157"/>
                  </a:lnTo>
                  <a:lnTo>
                    <a:pt x="164871" y="797102"/>
                  </a:lnTo>
                  <a:lnTo>
                    <a:pt x="160858" y="792353"/>
                  </a:lnTo>
                  <a:lnTo>
                    <a:pt x="163245" y="787311"/>
                  </a:lnTo>
                  <a:lnTo>
                    <a:pt x="162293" y="782243"/>
                  </a:lnTo>
                  <a:lnTo>
                    <a:pt x="158178" y="777392"/>
                  </a:lnTo>
                  <a:lnTo>
                    <a:pt x="161531" y="771525"/>
                  </a:lnTo>
                  <a:lnTo>
                    <a:pt x="160667" y="766572"/>
                  </a:lnTo>
                  <a:lnTo>
                    <a:pt x="156565" y="761707"/>
                  </a:lnTo>
                  <a:lnTo>
                    <a:pt x="159042" y="756780"/>
                  </a:lnTo>
                  <a:lnTo>
                    <a:pt x="159118" y="752932"/>
                  </a:lnTo>
                  <a:lnTo>
                    <a:pt x="153974" y="746861"/>
                  </a:lnTo>
                  <a:lnTo>
                    <a:pt x="157518" y="741210"/>
                  </a:lnTo>
                  <a:lnTo>
                    <a:pt x="156654" y="736257"/>
                  </a:lnTo>
                  <a:lnTo>
                    <a:pt x="152450" y="731291"/>
                  </a:lnTo>
                  <a:lnTo>
                    <a:pt x="152273" y="729881"/>
                  </a:lnTo>
                  <a:lnTo>
                    <a:pt x="155054" y="725297"/>
                  </a:lnTo>
                  <a:lnTo>
                    <a:pt x="154444" y="720331"/>
                  </a:lnTo>
                  <a:lnTo>
                    <a:pt x="151384" y="717042"/>
                  </a:lnTo>
                  <a:lnTo>
                    <a:pt x="151218" y="716051"/>
                  </a:lnTo>
                  <a:lnTo>
                    <a:pt x="150926" y="715721"/>
                  </a:lnTo>
                  <a:lnTo>
                    <a:pt x="154470" y="710082"/>
                  </a:lnTo>
                  <a:lnTo>
                    <a:pt x="153797" y="705345"/>
                  </a:lnTo>
                  <a:lnTo>
                    <a:pt x="149402" y="700163"/>
                  </a:lnTo>
                  <a:lnTo>
                    <a:pt x="152946" y="694512"/>
                  </a:lnTo>
                  <a:lnTo>
                    <a:pt x="152273" y="689787"/>
                  </a:lnTo>
                  <a:lnTo>
                    <a:pt x="147891" y="684593"/>
                  </a:lnTo>
                  <a:lnTo>
                    <a:pt x="151523" y="679056"/>
                  </a:lnTo>
                  <a:lnTo>
                    <a:pt x="150749" y="674217"/>
                  </a:lnTo>
                  <a:lnTo>
                    <a:pt x="146456" y="669137"/>
                  </a:lnTo>
                  <a:lnTo>
                    <a:pt x="150088" y="663600"/>
                  </a:lnTo>
                  <a:lnTo>
                    <a:pt x="149326" y="658761"/>
                  </a:lnTo>
                  <a:lnTo>
                    <a:pt x="145122" y="653796"/>
                  </a:lnTo>
                  <a:lnTo>
                    <a:pt x="148666" y="648144"/>
                  </a:lnTo>
                  <a:lnTo>
                    <a:pt x="147891" y="643305"/>
                  </a:lnTo>
                  <a:lnTo>
                    <a:pt x="143776" y="638454"/>
                  </a:lnTo>
                  <a:lnTo>
                    <a:pt x="141008" y="495554"/>
                  </a:lnTo>
                  <a:lnTo>
                    <a:pt x="136906" y="476948"/>
                  </a:lnTo>
                  <a:lnTo>
                    <a:pt x="135026" y="458990"/>
                  </a:lnTo>
                  <a:lnTo>
                    <a:pt x="135750" y="440182"/>
                  </a:lnTo>
                  <a:lnTo>
                    <a:pt x="137528" y="420662"/>
                  </a:lnTo>
                  <a:lnTo>
                    <a:pt x="139941" y="419569"/>
                  </a:lnTo>
                  <a:lnTo>
                    <a:pt x="142722" y="418922"/>
                  </a:lnTo>
                  <a:lnTo>
                    <a:pt x="149212" y="418731"/>
                  </a:lnTo>
                  <a:lnTo>
                    <a:pt x="152234" y="420344"/>
                  </a:lnTo>
                  <a:lnTo>
                    <a:pt x="156006" y="422833"/>
                  </a:lnTo>
                  <a:lnTo>
                    <a:pt x="158610" y="408216"/>
                  </a:lnTo>
                  <a:lnTo>
                    <a:pt x="160032" y="394169"/>
                  </a:lnTo>
                  <a:lnTo>
                    <a:pt x="159804" y="380123"/>
                  </a:lnTo>
                  <a:lnTo>
                    <a:pt x="156489" y="366369"/>
                  </a:lnTo>
                  <a:lnTo>
                    <a:pt x="154686" y="360324"/>
                  </a:lnTo>
                  <a:lnTo>
                    <a:pt x="152196" y="355409"/>
                  </a:lnTo>
                  <a:lnTo>
                    <a:pt x="153085" y="350558"/>
                  </a:lnTo>
                  <a:lnTo>
                    <a:pt x="153377" y="348932"/>
                  </a:lnTo>
                  <a:lnTo>
                    <a:pt x="154698" y="354431"/>
                  </a:lnTo>
                  <a:lnTo>
                    <a:pt x="155067" y="360756"/>
                  </a:lnTo>
                  <a:lnTo>
                    <a:pt x="156489" y="366369"/>
                  </a:lnTo>
                  <a:lnTo>
                    <a:pt x="158305" y="360667"/>
                  </a:lnTo>
                  <a:lnTo>
                    <a:pt x="159854" y="354622"/>
                  </a:lnTo>
                  <a:lnTo>
                    <a:pt x="154495" y="350253"/>
                  </a:lnTo>
                  <a:lnTo>
                    <a:pt x="155321" y="349275"/>
                  </a:lnTo>
                  <a:lnTo>
                    <a:pt x="161124" y="342366"/>
                  </a:lnTo>
                  <a:lnTo>
                    <a:pt x="161175" y="334568"/>
                  </a:lnTo>
                  <a:lnTo>
                    <a:pt x="158483" y="325475"/>
                  </a:lnTo>
                  <a:lnTo>
                    <a:pt x="162674" y="320611"/>
                  </a:lnTo>
                  <a:lnTo>
                    <a:pt x="163537" y="315722"/>
                  </a:lnTo>
                  <a:lnTo>
                    <a:pt x="159334" y="310756"/>
                  </a:lnTo>
                  <a:lnTo>
                    <a:pt x="160985" y="306806"/>
                  </a:lnTo>
                  <a:lnTo>
                    <a:pt x="161531" y="305485"/>
                  </a:lnTo>
                  <a:lnTo>
                    <a:pt x="162763" y="301040"/>
                  </a:lnTo>
                  <a:lnTo>
                    <a:pt x="163169" y="299554"/>
                  </a:lnTo>
                  <a:lnTo>
                    <a:pt x="158775" y="294360"/>
                  </a:lnTo>
                  <a:lnTo>
                    <a:pt x="161124" y="291249"/>
                  </a:lnTo>
                  <a:lnTo>
                    <a:pt x="162039" y="288391"/>
                  </a:lnTo>
                  <a:lnTo>
                    <a:pt x="160959" y="285140"/>
                  </a:lnTo>
                  <a:lnTo>
                    <a:pt x="164515" y="271653"/>
                  </a:lnTo>
                  <a:lnTo>
                    <a:pt x="166408" y="258152"/>
                  </a:lnTo>
                  <a:lnTo>
                    <a:pt x="166611" y="244640"/>
                  </a:lnTo>
                  <a:lnTo>
                    <a:pt x="165112" y="231063"/>
                  </a:lnTo>
                  <a:lnTo>
                    <a:pt x="168160" y="220903"/>
                  </a:lnTo>
                  <a:lnTo>
                    <a:pt x="169989" y="211264"/>
                  </a:lnTo>
                  <a:lnTo>
                    <a:pt x="170243" y="201739"/>
                  </a:lnTo>
                  <a:lnTo>
                    <a:pt x="168605" y="191935"/>
                  </a:lnTo>
                  <a:lnTo>
                    <a:pt x="170116" y="189788"/>
                  </a:lnTo>
                  <a:lnTo>
                    <a:pt x="157530" y="174917"/>
                  </a:lnTo>
                  <a:lnTo>
                    <a:pt x="157530" y="294855"/>
                  </a:lnTo>
                  <a:lnTo>
                    <a:pt x="156146" y="297154"/>
                  </a:lnTo>
                  <a:lnTo>
                    <a:pt x="155829" y="298754"/>
                  </a:lnTo>
                  <a:lnTo>
                    <a:pt x="155803" y="300672"/>
                  </a:lnTo>
                  <a:lnTo>
                    <a:pt x="155740" y="298640"/>
                  </a:lnTo>
                  <a:lnTo>
                    <a:pt x="155968" y="296938"/>
                  </a:lnTo>
                  <a:lnTo>
                    <a:pt x="157441" y="294741"/>
                  </a:lnTo>
                  <a:lnTo>
                    <a:pt x="157530" y="174917"/>
                  </a:lnTo>
                  <a:lnTo>
                    <a:pt x="147624" y="163207"/>
                  </a:lnTo>
                  <a:lnTo>
                    <a:pt x="147624" y="340169"/>
                  </a:lnTo>
                  <a:lnTo>
                    <a:pt x="144373" y="340258"/>
                  </a:lnTo>
                  <a:lnTo>
                    <a:pt x="146037" y="338289"/>
                  </a:lnTo>
                  <a:lnTo>
                    <a:pt x="147624" y="340169"/>
                  </a:lnTo>
                  <a:lnTo>
                    <a:pt x="147624" y="163207"/>
                  </a:lnTo>
                  <a:lnTo>
                    <a:pt x="116636" y="126580"/>
                  </a:lnTo>
                  <a:lnTo>
                    <a:pt x="116636" y="686981"/>
                  </a:lnTo>
                  <a:lnTo>
                    <a:pt x="116281" y="688276"/>
                  </a:lnTo>
                  <a:lnTo>
                    <a:pt x="115976" y="686206"/>
                  </a:lnTo>
                  <a:lnTo>
                    <a:pt x="116293" y="684618"/>
                  </a:lnTo>
                  <a:lnTo>
                    <a:pt x="116636" y="686981"/>
                  </a:lnTo>
                  <a:lnTo>
                    <a:pt x="116636" y="126580"/>
                  </a:lnTo>
                  <a:lnTo>
                    <a:pt x="116560" y="675119"/>
                  </a:lnTo>
                  <a:lnTo>
                    <a:pt x="116306" y="678738"/>
                  </a:lnTo>
                  <a:lnTo>
                    <a:pt x="115747" y="678078"/>
                  </a:lnTo>
                  <a:lnTo>
                    <a:pt x="115646" y="676643"/>
                  </a:lnTo>
                  <a:lnTo>
                    <a:pt x="115570" y="677849"/>
                  </a:lnTo>
                  <a:lnTo>
                    <a:pt x="115684" y="678002"/>
                  </a:lnTo>
                  <a:lnTo>
                    <a:pt x="111175" y="672668"/>
                  </a:lnTo>
                  <a:lnTo>
                    <a:pt x="115570" y="677849"/>
                  </a:lnTo>
                  <a:lnTo>
                    <a:pt x="115227" y="675487"/>
                  </a:lnTo>
                  <a:lnTo>
                    <a:pt x="114007" y="674052"/>
                  </a:lnTo>
                  <a:lnTo>
                    <a:pt x="115824" y="674230"/>
                  </a:lnTo>
                  <a:lnTo>
                    <a:pt x="115735" y="675436"/>
                  </a:lnTo>
                  <a:lnTo>
                    <a:pt x="116001" y="674458"/>
                  </a:lnTo>
                  <a:lnTo>
                    <a:pt x="116560" y="675119"/>
                  </a:lnTo>
                  <a:lnTo>
                    <a:pt x="116560" y="126492"/>
                  </a:lnTo>
                  <a:lnTo>
                    <a:pt x="104343" y="112039"/>
                  </a:lnTo>
                  <a:lnTo>
                    <a:pt x="104533" y="112255"/>
                  </a:lnTo>
                  <a:lnTo>
                    <a:pt x="170116" y="189788"/>
                  </a:lnTo>
                  <a:lnTo>
                    <a:pt x="170878" y="188722"/>
                  </a:lnTo>
                  <a:lnTo>
                    <a:pt x="173901" y="184429"/>
                  </a:lnTo>
                  <a:lnTo>
                    <a:pt x="173202" y="175742"/>
                  </a:lnTo>
                  <a:lnTo>
                    <a:pt x="172885" y="167487"/>
                  </a:lnTo>
                  <a:lnTo>
                    <a:pt x="180886" y="129755"/>
                  </a:lnTo>
                  <a:lnTo>
                    <a:pt x="189357" y="90614"/>
                  </a:lnTo>
                  <a:lnTo>
                    <a:pt x="198678" y="52476"/>
                  </a:lnTo>
                  <a:lnTo>
                    <a:pt x="213131" y="14503"/>
                  </a:lnTo>
                  <a:lnTo>
                    <a:pt x="200456" y="11315"/>
                  </a:lnTo>
                  <a:lnTo>
                    <a:pt x="188290" y="6769"/>
                  </a:lnTo>
                  <a:lnTo>
                    <a:pt x="177253" y="3556"/>
                  </a:lnTo>
                  <a:lnTo>
                    <a:pt x="165087" y="6870"/>
                  </a:lnTo>
                  <a:lnTo>
                    <a:pt x="161836" y="6959"/>
                  </a:lnTo>
                  <a:lnTo>
                    <a:pt x="159715" y="8382"/>
                  </a:lnTo>
                  <a:lnTo>
                    <a:pt x="157645" y="11836"/>
                  </a:lnTo>
                  <a:lnTo>
                    <a:pt x="149987" y="8674"/>
                  </a:lnTo>
                  <a:lnTo>
                    <a:pt x="142354" y="3594"/>
                  </a:lnTo>
                  <a:lnTo>
                    <a:pt x="134327" y="0"/>
                  </a:lnTo>
                  <a:lnTo>
                    <a:pt x="125488" y="1358"/>
                  </a:lnTo>
                  <a:lnTo>
                    <a:pt x="101320" y="4241"/>
                  </a:lnTo>
                  <a:lnTo>
                    <a:pt x="72885" y="31584"/>
                  </a:lnTo>
                  <a:lnTo>
                    <a:pt x="48831" y="101473"/>
                  </a:lnTo>
                  <a:lnTo>
                    <a:pt x="36195" y="151434"/>
                  </a:lnTo>
                  <a:lnTo>
                    <a:pt x="26797" y="201269"/>
                  </a:lnTo>
                  <a:lnTo>
                    <a:pt x="18453" y="252374"/>
                  </a:lnTo>
                  <a:lnTo>
                    <a:pt x="12903" y="302831"/>
                  </a:lnTo>
                  <a:lnTo>
                    <a:pt x="7810" y="353847"/>
                  </a:lnTo>
                  <a:lnTo>
                    <a:pt x="4127" y="404545"/>
                  </a:lnTo>
                  <a:lnTo>
                    <a:pt x="1854" y="454952"/>
                  </a:lnTo>
                  <a:lnTo>
                    <a:pt x="0" y="505853"/>
                  </a:lnTo>
                  <a:lnTo>
                    <a:pt x="520" y="555625"/>
                  </a:lnTo>
                  <a:lnTo>
                    <a:pt x="1460" y="605891"/>
                  </a:lnTo>
                  <a:lnTo>
                    <a:pt x="3784" y="655828"/>
                  </a:lnTo>
                  <a:lnTo>
                    <a:pt x="6527" y="706272"/>
                  </a:lnTo>
                  <a:lnTo>
                    <a:pt x="11620" y="755561"/>
                  </a:lnTo>
                  <a:lnTo>
                    <a:pt x="16167" y="806145"/>
                  </a:lnTo>
                  <a:lnTo>
                    <a:pt x="23050" y="855586"/>
                  </a:lnTo>
                  <a:lnTo>
                    <a:pt x="39979" y="954252"/>
                  </a:lnTo>
                  <a:lnTo>
                    <a:pt x="49047" y="1004290"/>
                  </a:lnTo>
                  <a:lnTo>
                    <a:pt x="72250" y="1102512"/>
                  </a:lnTo>
                  <a:lnTo>
                    <a:pt x="84442" y="1152309"/>
                  </a:lnTo>
                  <a:lnTo>
                    <a:pt x="98958" y="1200937"/>
                  </a:lnTo>
                  <a:lnTo>
                    <a:pt x="113131" y="1251127"/>
                  </a:lnTo>
                  <a:lnTo>
                    <a:pt x="129324" y="1299756"/>
                  </a:lnTo>
                  <a:lnTo>
                    <a:pt x="163817" y="1395590"/>
                  </a:lnTo>
                  <a:lnTo>
                    <a:pt x="202438" y="1488427"/>
                  </a:lnTo>
                  <a:lnTo>
                    <a:pt x="222808" y="1534147"/>
                  </a:lnTo>
                  <a:lnTo>
                    <a:pt x="244208" y="1579105"/>
                  </a:lnTo>
                  <a:lnTo>
                    <a:pt x="266649" y="1623326"/>
                  </a:lnTo>
                  <a:lnTo>
                    <a:pt x="290106" y="1666786"/>
                  </a:lnTo>
                  <a:lnTo>
                    <a:pt x="339153" y="1752295"/>
                  </a:lnTo>
                  <a:lnTo>
                    <a:pt x="364731" y="1794319"/>
                  </a:lnTo>
                  <a:lnTo>
                    <a:pt x="392303" y="1834781"/>
                  </a:lnTo>
                  <a:lnTo>
                    <a:pt x="418973" y="1876145"/>
                  </a:lnTo>
                  <a:lnTo>
                    <a:pt x="447636" y="1915922"/>
                  </a:lnTo>
                  <a:lnTo>
                    <a:pt x="507072" y="1994039"/>
                  </a:lnTo>
                  <a:lnTo>
                    <a:pt x="537845" y="2032381"/>
                  </a:lnTo>
                  <a:lnTo>
                    <a:pt x="569633" y="2069973"/>
                  </a:lnTo>
                  <a:lnTo>
                    <a:pt x="635342" y="2143696"/>
                  </a:lnTo>
                  <a:lnTo>
                    <a:pt x="669239" y="2179840"/>
                  </a:lnTo>
                  <a:lnTo>
                    <a:pt x="739152" y="2250681"/>
                  </a:lnTo>
                  <a:lnTo>
                    <a:pt x="850226" y="2352484"/>
                  </a:lnTo>
                  <a:lnTo>
                    <a:pt x="928420" y="2417394"/>
                  </a:lnTo>
                  <a:lnTo>
                    <a:pt x="968565" y="2449106"/>
                  </a:lnTo>
                  <a:lnTo>
                    <a:pt x="1052068" y="2512415"/>
                  </a:lnTo>
                  <a:lnTo>
                    <a:pt x="1095400" y="2542006"/>
                  </a:lnTo>
                  <a:lnTo>
                    <a:pt x="1183347" y="2598775"/>
                  </a:lnTo>
                  <a:lnTo>
                    <a:pt x="1272438" y="2652966"/>
                  </a:lnTo>
                  <a:lnTo>
                    <a:pt x="1327873" y="2683103"/>
                  </a:lnTo>
                  <a:lnTo>
                    <a:pt x="1410652" y="2727858"/>
                  </a:lnTo>
                  <a:lnTo>
                    <a:pt x="1504035" y="2775331"/>
                  </a:lnTo>
                  <a:lnTo>
                    <a:pt x="1598942" y="2820644"/>
                  </a:lnTo>
                  <a:lnTo>
                    <a:pt x="1647063" y="2844114"/>
                  </a:lnTo>
                  <a:lnTo>
                    <a:pt x="1696935" y="2865691"/>
                  </a:lnTo>
                  <a:lnTo>
                    <a:pt x="1745665" y="2887903"/>
                  </a:lnTo>
                  <a:lnTo>
                    <a:pt x="1894281" y="2951505"/>
                  </a:lnTo>
                  <a:lnTo>
                    <a:pt x="1944763" y="2971850"/>
                  </a:lnTo>
                  <a:lnTo>
                    <a:pt x="1994344" y="2993085"/>
                  </a:lnTo>
                  <a:lnTo>
                    <a:pt x="1999589" y="2993390"/>
                  </a:lnTo>
                  <a:lnTo>
                    <a:pt x="2004733" y="2993580"/>
                  </a:lnTo>
                  <a:lnTo>
                    <a:pt x="2010943" y="2993059"/>
                  </a:lnTo>
                  <a:lnTo>
                    <a:pt x="2015058" y="2997911"/>
                  </a:lnTo>
                  <a:lnTo>
                    <a:pt x="2021573" y="3001683"/>
                  </a:lnTo>
                  <a:lnTo>
                    <a:pt x="2022995" y="3007296"/>
                  </a:lnTo>
                  <a:lnTo>
                    <a:pt x="2023757" y="3012135"/>
                  </a:lnTo>
                  <a:lnTo>
                    <a:pt x="2018106" y="3013316"/>
                  </a:lnTo>
                  <a:lnTo>
                    <a:pt x="2013178" y="3011424"/>
                  </a:lnTo>
                  <a:lnTo>
                    <a:pt x="1971840" y="3019577"/>
                  </a:lnTo>
                  <a:lnTo>
                    <a:pt x="1930501" y="3023806"/>
                  </a:lnTo>
                  <a:lnTo>
                    <a:pt x="1888667" y="3025483"/>
                  </a:lnTo>
                  <a:lnTo>
                    <a:pt x="1818386" y="3025000"/>
                  </a:lnTo>
                  <a:lnTo>
                    <a:pt x="1790115" y="3026968"/>
                  </a:lnTo>
                  <a:lnTo>
                    <a:pt x="1762328" y="3031490"/>
                  </a:lnTo>
                  <a:lnTo>
                    <a:pt x="1735442" y="3039033"/>
                  </a:lnTo>
                  <a:lnTo>
                    <a:pt x="1679257" y="3045358"/>
                  </a:lnTo>
                  <a:lnTo>
                    <a:pt x="1635836" y="3066808"/>
                  </a:lnTo>
                  <a:lnTo>
                    <a:pt x="1606042" y="3102368"/>
                  </a:lnTo>
                  <a:lnTo>
                    <a:pt x="1589709" y="3151898"/>
                  </a:lnTo>
                  <a:lnTo>
                    <a:pt x="1637830" y="3175343"/>
                  </a:lnTo>
                  <a:lnTo>
                    <a:pt x="1687245" y="3192462"/>
                  </a:lnTo>
                  <a:lnTo>
                    <a:pt x="1736267" y="3205188"/>
                  </a:lnTo>
                  <a:lnTo>
                    <a:pt x="1787131" y="3212223"/>
                  </a:lnTo>
                  <a:lnTo>
                    <a:pt x="1837194" y="3216338"/>
                  </a:lnTo>
                  <a:lnTo>
                    <a:pt x="1887702" y="3217037"/>
                  </a:lnTo>
                  <a:lnTo>
                    <a:pt x="1938909" y="3214649"/>
                  </a:lnTo>
                  <a:lnTo>
                    <a:pt x="1991106" y="3209493"/>
                  </a:lnTo>
                  <a:lnTo>
                    <a:pt x="2042629" y="3203537"/>
                  </a:lnTo>
                  <a:lnTo>
                    <a:pt x="2085454" y="3199104"/>
                  </a:lnTo>
                  <a:lnTo>
                    <a:pt x="2128824" y="3195307"/>
                  </a:lnTo>
                  <a:lnTo>
                    <a:pt x="2181860" y="3191141"/>
                  </a:lnTo>
                  <a:lnTo>
                    <a:pt x="2216213" y="3188500"/>
                  </a:lnTo>
                  <a:lnTo>
                    <a:pt x="2277630" y="3182442"/>
                  </a:lnTo>
                  <a:lnTo>
                    <a:pt x="2321445" y="3171304"/>
                  </a:lnTo>
                  <a:lnTo>
                    <a:pt x="2361425" y="3120250"/>
                  </a:lnTo>
                  <a:lnTo>
                    <a:pt x="2384171" y="3070453"/>
                  </a:lnTo>
                  <a:lnTo>
                    <a:pt x="2401506" y="3016224"/>
                  </a:lnTo>
                  <a:lnTo>
                    <a:pt x="2405011" y="2996768"/>
                  </a:lnTo>
                  <a:lnTo>
                    <a:pt x="2405761" y="29897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56352" y="5845298"/>
              <a:ext cx="3867149" cy="102869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375402" y="5143500"/>
              <a:ext cx="3866515" cy="1076960"/>
            </a:xfrm>
            <a:custGeom>
              <a:avLst/>
              <a:gdLst/>
              <a:ahLst/>
              <a:cxnLst/>
              <a:rect l="l" t="t" r="r" b="b"/>
              <a:pathLst>
                <a:path w="3866515" h="1076960">
                  <a:moveTo>
                    <a:pt x="3865894" y="1076897"/>
                  </a:moveTo>
                  <a:lnTo>
                    <a:pt x="0" y="1076897"/>
                  </a:lnTo>
                  <a:lnTo>
                    <a:pt x="0" y="0"/>
                  </a:lnTo>
                  <a:lnTo>
                    <a:pt x="3865894" y="0"/>
                  </a:lnTo>
                  <a:lnTo>
                    <a:pt x="3865894" y="1076897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1596000" y="5478352"/>
            <a:ext cx="3371850" cy="3625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200" spc="55">
                <a:solidFill>
                  <a:srgbClr val="231F20"/>
                </a:solidFill>
                <a:latin typeface="Tahoma"/>
                <a:cs typeface="Tahoma"/>
              </a:rPr>
              <a:t>HP:</a:t>
            </a:r>
            <a:r>
              <a:rPr dirty="0" sz="2200" spc="32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200" spc="145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dirty="0" sz="2200" spc="32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200" spc="235">
                <a:solidFill>
                  <a:srgbClr val="231F20"/>
                </a:solidFill>
                <a:latin typeface="Tahoma"/>
                <a:cs typeface="Tahoma"/>
              </a:rPr>
              <a:t>kártya</a:t>
            </a:r>
            <a:r>
              <a:rPr dirty="0" sz="2200" spc="32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200" spc="245">
                <a:solidFill>
                  <a:srgbClr val="231F20"/>
                </a:solidFill>
                <a:latin typeface="Tahoma"/>
                <a:cs typeface="Tahoma"/>
              </a:rPr>
              <a:t>életereje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168545" y="1575433"/>
            <a:ext cx="9921875" cy="8252459"/>
            <a:chOff x="7168545" y="1575433"/>
            <a:chExt cx="9921875" cy="8252459"/>
          </a:xfrm>
        </p:grpSpPr>
        <p:sp>
          <p:nvSpPr>
            <p:cNvPr id="12" name="object 12"/>
            <p:cNvSpPr/>
            <p:nvPr/>
          </p:nvSpPr>
          <p:spPr>
            <a:xfrm>
              <a:off x="10595368" y="5990475"/>
              <a:ext cx="2932430" cy="2770505"/>
            </a:xfrm>
            <a:custGeom>
              <a:avLst/>
              <a:gdLst/>
              <a:ahLst/>
              <a:cxnLst/>
              <a:rect l="l" t="t" r="r" b="b"/>
              <a:pathLst>
                <a:path w="2932430" h="2770504">
                  <a:moveTo>
                    <a:pt x="2258885" y="159473"/>
                  </a:moveTo>
                  <a:lnTo>
                    <a:pt x="2258377" y="159423"/>
                  </a:lnTo>
                  <a:lnTo>
                    <a:pt x="2257679" y="159575"/>
                  </a:lnTo>
                  <a:lnTo>
                    <a:pt x="2258885" y="159473"/>
                  </a:lnTo>
                  <a:close/>
                </a:path>
                <a:path w="2932430" h="2770504">
                  <a:moveTo>
                    <a:pt x="2932404" y="119799"/>
                  </a:moveTo>
                  <a:lnTo>
                    <a:pt x="2927312" y="108267"/>
                  </a:lnTo>
                  <a:lnTo>
                    <a:pt x="2926740" y="105067"/>
                  </a:lnTo>
                  <a:lnTo>
                    <a:pt x="2925013" y="103174"/>
                  </a:lnTo>
                  <a:lnTo>
                    <a:pt x="2921292" y="101650"/>
                  </a:lnTo>
                  <a:lnTo>
                    <a:pt x="2923273" y="93599"/>
                  </a:lnTo>
                  <a:lnTo>
                    <a:pt x="2927159" y="85293"/>
                  </a:lnTo>
                  <a:lnTo>
                    <a:pt x="2929496" y="76822"/>
                  </a:lnTo>
                  <a:lnTo>
                    <a:pt x="2926842" y="68287"/>
                  </a:lnTo>
                  <a:lnTo>
                    <a:pt x="2920377" y="44818"/>
                  </a:lnTo>
                  <a:lnTo>
                    <a:pt x="2907792" y="30264"/>
                  </a:lnTo>
                  <a:lnTo>
                    <a:pt x="2867088" y="15074"/>
                  </a:lnTo>
                  <a:lnTo>
                    <a:pt x="2816377" y="7467"/>
                  </a:lnTo>
                  <a:lnTo>
                    <a:pt x="2765094" y="2451"/>
                  </a:lnTo>
                  <a:lnTo>
                    <a:pt x="2714409" y="609"/>
                  </a:lnTo>
                  <a:lnTo>
                    <a:pt x="2662644" y="0"/>
                  </a:lnTo>
                  <a:lnTo>
                    <a:pt x="2611920" y="2057"/>
                  </a:lnTo>
                  <a:lnTo>
                    <a:pt x="2596769" y="2832"/>
                  </a:lnTo>
                  <a:lnTo>
                    <a:pt x="2596769" y="139001"/>
                  </a:lnTo>
                  <a:lnTo>
                    <a:pt x="2595156" y="140855"/>
                  </a:lnTo>
                  <a:lnTo>
                    <a:pt x="2594572" y="137655"/>
                  </a:lnTo>
                  <a:lnTo>
                    <a:pt x="2596769" y="139001"/>
                  </a:lnTo>
                  <a:lnTo>
                    <a:pt x="2596769" y="2832"/>
                  </a:lnTo>
                  <a:lnTo>
                    <a:pt x="2510028" y="8610"/>
                  </a:lnTo>
                  <a:lnTo>
                    <a:pt x="2459863" y="13893"/>
                  </a:lnTo>
                  <a:lnTo>
                    <a:pt x="2409253" y="19672"/>
                  </a:lnTo>
                  <a:lnTo>
                    <a:pt x="2360117" y="27635"/>
                  </a:lnTo>
                  <a:lnTo>
                    <a:pt x="2310561" y="36080"/>
                  </a:lnTo>
                  <a:lnTo>
                    <a:pt x="2261527" y="45847"/>
                  </a:lnTo>
                  <a:lnTo>
                    <a:pt x="2260104" y="46151"/>
                  </a:lnTo>
                  <a:lnTo>
                    <a:pt x="2260104" y="159385"/>
                  </a:lnTo>
                  <a:lnTo>
                    <a:pt x="2258885" y="159473"/>
                  </a:lnTo>
                  <a:lnTo>
                    <a:pt x="2259914" y="159600"/>
                  </a:lnTo>
                  <a:lnTo>
                    <a:pt x="2259342" y="160248"/>
                  </a:lnTo>
                  <a:lnTo>
                    <a:pt x="2255710" y="160540"/>
                  </a:lnTo>
                  <a:lnTo>
                    <a:pt x="2256282" y="159893"/>
                  </a:lnTo>
                  <a:lnTo>
                    <a:pt x="2257679" y="159575"/>
                  </a:lnTo>
                  <a:lnTo>
                    <a:pt x="2256472" y="159664"/>
                  </a:lnTo>
                  <a:lnTo>
                    <a:pt x="2258758" y="158978"/>
                  </a:lnTo>
                  <a:lnTo>
                    <a:pt x="2260003" y="157568"/>
                  </a:lnTo>
                  <a:lnTo>
                    <a:pt x="2260104" y="159385"/>
                  </a:lnTo>
                  <a:lnTo>
                    <a:pt x="2260104" y="46151"/>
                  </a:lnTo>
                  <a:lnTo>
                    <a:pt x="2249894" y="48272"/>
                  </a:lnTo>
                  <a:lnTo>
                    <a:pt x="2249894" y="161404"/>
                  </a:lnTo>
                  <a:lnTo>
                    <a:pt x="2247608" y="162090"/>
                  </a:lnTo>
                  <a:lnTo>
                    <a:pt x="2246274" y="161937"/>
                  </a:lnTo>
                  <a:lnTo>
                    <a:pt x="2248268" y="161328"/>
                  </a:lnTo>
                  <a:lnTo>
                    <a:pt x="2249894" y="161404"/>
                  </a:lnTo>
                  <a:lnTo>
                    <a:pt x="2249894" y="48272"/>
                  </a:lnTo>
                  <a:lnTo>
                    <a:pt x="2212060" y="56108"/>
                  </a:lnTo>
                  <a:lnTo>
                    <a:pt x="2164092" y="68516"/>
                  </a:lnTo>
                  <a:lnTo>
                    <a:pt x="2114753" y="80581"/>
                  </a:lnTo>
                  <a:lnTo>
                    <a:pt x="2105253" y="83400"/>
                  </a:lnTo>
                  <a:lnTo>
                    <a:pt x="2105253" y="233438"/>
                  </a:lnTo>
                  <a:lnTo>
                    <a:pt x="2104745" y="232867"/>
                  </a:lnTo>
                  <a:lnTo>
                    <a:pt x="2104644" y="231051"/>
                  </a:lnTo>
                  <a:lnTo>
                    <a:pt x="2105253" y="233438"/>
                  </a:lnTo>
                  <a:lnTo>
                    <a:pt x="2105253" y="83400"/>
                  </a:lnTo>
                  <a:lnTo>
                    <a:pt x="2066899" y="94780"/>
                  </a:lnTo>
                  <a:lnTo>
                    <a:pt x="1971878" y="126288"/>
                  </a:lnTo>
                  <a:lnTo>
                    <a:pt x="1923757" y="142735"/>
                  </a:lnTo>
                  <a:lnTo>
                    <a:pt x="1830120" y="180365"/>
                  </a:lnTo>
                  <a:lnTo>
                    <a:pt x="1782699" y="199859"/>
                  </a:lnTo>
                  <a:lnTo>
                    <a:pt x="1736788" y="221488"/>
                  </a:lnTo>
                  <a:lnTo>
                    <a:pt x="1689290" y="243014"/>
                  </a:lnTo>
                  <a:lnTo>
                    <a:pt x="1643634" y="266293"/>
                  </a:lnTo>
                  <a:lnTo>
                    <a:pt x="1554035" y="314744"/>
                  </a:lnTo>
                  <a:lnTo>
                    <a:pt x="1468005" y="366814"/>
                  </a:lnTo>
                  <a:lnTo>
                    <a:pt x="1425854" y="393788"/>
                  </a:lnTo>
                  <a:lnTo>
                    <a:pt x="1384604" y="421678"/>
                  </a:lnTo>
                  <a:lnTo>
                    <a:pt x="1344244" y="450481"/>
                  </a:lnTo>
                  <a:lnTo>
                    <a:pt x="1304772" y="480174"/>
                  </a:lnTo>
                  <a:lnTo>
                    <a:pt x="1227569" y="541451"/>
                  </a:lnTo>
                  <a:lnTo>
                    <a:pt x="1189837" y="573036"/>
                  </a:lnTo>
                  <a:lnTo>
                    <a:pt x="1153947" y="606361"/>
                  </a:lnTo>
                  <a:lnTo>
                    <a:pt x="1117053" y="638911"/>
                  </a:lnTo>
                  <a:lnTo>
                    <a:pt x="1082001" y="673201"/>
                  </a:lnTo>
                  <a:lnTo>
                    <a:pt x="1013650" y="743648"/>
                  </a:lnTo>
                  <a:lnTo>
                    <a:pt x="980351" y="779805"/>
                  </a:lnTo>
                  <a:lnTo>
                    <a:pt x="947940" y="816876"/>
                  </a:lnTo>
                  <a:lnTo>
                    <a:pt x="884872" y="892860"/>
                  </a:lnTo>
                  <a:lnTo>
                    <a:pt x="854202" y="931786"/>
                  </a:lnTo>
                  <a:lnTo>
                    <a:pt x="794626" y="1011504"/>
                  </a:lnTo>
                  <a:lnTo>
                    <a:pt x="710577" y="1136561"/>
                  </a:lnTo>
                  <a:lnTo>
                    <a:pt x="658101" y="1223581"/>
                  </a:lnTo>
                  <a:lnTo>
                    <a:pt x="632739" y="1268018"/>
                  </a:lnTo>
                  <a:lnTo>
                    <a:pt x="582637" y="1360055"/>
                  </a:lnTo>
                  <a:lnTo>
                    <a:pt x="559854" y="1407325"/>
                  </a:lnTo>
                  <a:lnTo>
                    <a:pt x="516890" y="1502765"/>
                  </a:lnTo>
                  <a:lnTo>
                    <a:pt x="476631" y="1598968"/>
                  </a:lnTo>
                  <a:lnTo>
                    <a:pt x="455117" y="1658289"/>
                  </a:lnTo>
                  <a:lnTo>
                    <a:pt x="423252" y="1746834"/>
                  </a:lnTo>
                  <a:lnTo>
                    <a:pt x="390283" y="1846275"/>
                  </a:lnTo>
                  <a:lnTo>
                    <a:pt x="359676" y="1946884"/>
                  </a:lnTo>
                  <a:lnTo>
                    <a:pt x="343674" y="1997976"/>
                  </a:lnTo>
                  <a:lnTo>
                    <a:pt x="329793" y="2050503"/>
                  </a:lnTo>
                  <a:lnTo>
                    <a:pt x="315125" y="2102015"/>
                  </a:lnTo>
                  <a:lnTo>
                    <a:pt x="274472" y="2258479"/>
                  </a:lnTo>
                  <a:lnTo>
                    <a:pt x="261912" y="2311438"/>
                  </a:lnTo>
                  <a:lnTo>
                    <a:pt x="248323" y="2363635"/>
                  </a:lnTo>
                  <a:lnTo>
                    <a:pt x="248805" y="2368854"/>
                  </a:lnTo>
                  <a:lnTo>
                    <a:pt x="249389" y="2373985"/>
                  </a:lnTo>
                  <a:lnTo>
                    <a:pt x="250837" y="2380043"/>
                  </a:lnTo>
                  <a:lnTo>
                    <a:pt x="246646" y="2384831"/>
                  </a:lnTo>
                  <a:lnTo>
                    <a:pt x="243903" y="2391841"/>
                  </a:lnTo>
                  <a:lnTo>
                    <a:pt x="238556" y="2394089"/>
                  </a:lnTo>
                  <a:lnTo>
                    <a:pt x="233883" y="2395563"/>
                  </a:lnTo>
                  <a:lnTo>
                    <a:pt x="231876" y="2390152"/>
                  </a:lnTo>
                  <a:lnTo>
                    <a:pt x="233006" y="2384996"/>
                  </a:lnTo>
                  <a:lnTo>
                    <a:pt x="218770" y="2345334"/>
                  </a:lnTo>
                  <a:lnTo>
                    <a:pt x="208394" y="2305100"/>
                  </a:lnTo>
                  <a:lnTo>
                    <a:pt x="200482" y="2263991"/>
                  </a:lnTo>
                  <a:lnTo>
                    <a:pt x="190449" y="2194433"/>
                  </a:lnTo>
                  <a:lnTo>
                    <a:pt x="184277" y="2166759"/>
                  </a:lnTo>
                  <a:lnTo>
                    <a:pt x="175653" y="2139975"/>
                  </a:lnTo>
                  <a:lnTo>
                    <a:pt x="164172" y="2114512"/>
                  </a:lnTo>
                  <a:lnTo>
                    <a:pt x="149504" y="2059901"/>
                  </a:lnTo>
                  <a:lnTo>
                    <a:pt x="121805" y="2020189"/>
                  </a:lnTo>
                  <a:lnTo>
                    <a:pt x="82181" y="1996046"/>
                  </a:lnTo>
                  <a:lnTo>
                    <a:pt x="30772" y="1987308"/>
                  </a:lnTo>
                  <a:lnTo>
                    <a:pt x="14782" y="2038400"/>
                  </a:lnTo>
                  <a:lnTo>
                    <a:pt x="5257" y="2089810"/>
                  </a:lnTo>
                  <a:lnTo>
                    <a:pt x="0" y="2140191"/>
                  </a:lnTo>
                  <a:lnTo>
                    <a:pt x="660" y="2191537"/>
                  </a:lnTo>
                  <a:lnTo>
                    <a:pt x="4076" y="2241651"/>
                  </a:lnTo>
                  <a:lnTo>
                    <a:pt x="10934" y="2291689"/>
                  </a:lnTo>
                  <a:lnTo>
                    <a:pt x="20955" y="2341969"/>
                  </a:lnTo>
                  <a:lnTo>
                    <a:pt x="33858" y="2392807"/>
                  </a:lnTo>
                  <a:lnTo>
                    <a:pt x="47459" y="2442845"/>
                  </a:lnTo>
                  <a:lnTo>
                    <a:pt x="58242" y="2484539"/>
                  </a:lnTo>
                  <a:lnTo>
                    <a:pt x="68491" y="2526842"/>
                  </a:lnTo>
                  <a:lnTo>
                    <a:pt x="80543" y="2578658"/>
                  </a:lnTo>
                  <a:lnTo>
                    <a:pt x="88303" y="2612225"/>
                  </a:lnTo>
                  <a:lnTo>
                    <a:pt x="103466" y="2672054"/>
                  </a:lnTo>
                  <a:lnTo>
                    <a:pt x="121031" y="2713710"/>
                  </a:lnTo>
                  <a:lnTo>
                    <a:pt x="177495" y="2745600"/>
                  </a:lnTo>
                  <a:lnTo>
                    <a:pt x="230136" y="2760649"/>
                  </a:lnTo>
                  <a:lnTo>
                    <a:pt x="286359" y="2769666"/>
                  </a:lnTo>
                  <a:lnTo>
                    <a:pt x="306108" y="2770225"/>
                  </a:lnTo>
                  <a:lnTo>
                    <a:pt x="313131" y="2769920"/>
                  </a:lnTo>
                  <a:lnTo>
                    <a:pt x="319430" y="2768498"/>
                  </a:lnTo>
                  <a:lnTo>
                    <a:pt x="325221" y="2765742"/>
                  </a:lnTo>
                  <a:lnTo>
                    <a:pt x="330708" y="2761399"/>
                  </a:lnTo>
                  <a:lnTo>
                    <a:pt x="349872" y="2762631"/>
                  </a:lnTo>
                  <a:lnTo>
                    <a:pt x="365353" y="2756497"/>
                  </a:lnTo>
                  <a:lnTo>
                    <a:pt x="378333" y="2745511"/>
                  </a:lnTo>
                  <a:lnTo>
                    <a:pt x="389991" y="2732189"/>
                  </a:lnTo>
                  <a:lnTo>
                    <a:pt x="521284" y="2566593"/>
                  </a:lnTo>
                  <a:lnTo>
                    <a:pt x="526872" y="2564066"/>
                  </a:lnTo>
                  <a:lnTo>
                    <a:pt x="532460" y="2561539"/>
                  </a:lnTo>
                  <a:lnTo>
                    <a:pt x="540867" y="2553855"/>
                  </a:lnTo>
                  <a:lnTo>
                    <a:pt x="547433" y="2544407"/>
                  </a:lnTo>
                  <a:lnTo>
                    <a:pt x="553085" y="2534094"/>
                  </a:lnTo>
                  <a:lnTo>
                    <a:pt x="561390" y="2530386"/>
                  </a:lnTo>
                  <a:lnTo>
                    <a:pt x="564159" y="2529141"/>
                  </a:lnTo>
                  <a:lnTo>
                    <a:pt x="572541" y="2521483"/>
                  </a:lnTo>
                  <a:lnTo>
                    <a:pt x="580072" y="2512860"/>
                  </a:lnTo>
                  <a:lnTo>
                    <a:pt x="585736" y="2502535"/>
                  </a:lnTo>
                  <a:lnTo>
                    <a:pt x="594385" y="2500363"/>
                  </a:lnTo>
                  <a:lnTo>
                    <a:pt x="600519" y="2495270"/>
                  </a:lnTo>
                  <a:lnTo>
                    <a:pt x="611162" y="2483091"/>
                  </a:lnTo>
                  <a:lnTo>
                    <a:pt x="648169" y="2452357"/>
                  </a:lnTo>
                  <a:lnTo>
                    <a:pt x="685901" y="2422702"/>
                  </a:lnTo>
                  <a:lnTo>
                    <a:pt x="762571" y="2365895"/>
                  </a:lnTo>
                  <a:lnTo>
                    <a:pt x="802436" y="2339606"/>
                  </a:lnTo>
                  <a:lnTo>
                    <a:pt x="842987" y="2314460"/>
                  </a:lnTo>
                  <a:lnTo>
                    <a:pt x="927049" y="2268486"/>
                  </a:lnTo>
                  <a:lnTo>
                    <a:pt x="978357" y="2244521"/>
                  </a:lnTo>
                  <a:lnTo>
                    <a:pt x="992200" y="2236406"/>
                  </a:lnTo>
                  <a:lnTo>
                    <a:pt x="1022248" y="2205901"/>
                  </a:lnTo>
                  <a:lnTo>
                    <a:pt x="1018997" y="2198052"/>
                  </a:lnTo>
                  <a:lnTo>
                    <a:pt x="1013752" y="2192477"/>
                  </a:lnTo>
                  <a:lnTo>
                    <a:pt x="1005878" y="2187968"/>
                  </a:lnTo>
                  <a:lnTo>
                    <a:pt x="998550" y="2186711"/>
                  </a:lnTo>
                  <a:lnTo>
                    <a:pt x="968070" y="2182977"/>
                  </a:lnTo>
                  <a:lnTo>
                    <a:pt x="938847" y="2173948"/>
                  </a:lnTo>
                  <a:lnTo>
                    <a:pt x="910069" y="2164410"/>
                  </a:lnTo>
                  <a:lnTo>
                    <a:pt x="879983" y="2158314"/>
                  </a:lnTo>
                  <a:lnTo>
                    <a:pt x="866394" y="2158415"/>
                  </a:lnTo>
                  <a:lnTo>
                    <a:pt x="852817" y="2160447"/>
                  </a:lnTo>
                  <a:lnTo>
                    <a:pt x="840460" y="2164918"/>
                  </a:lnTo>
                  <a:lnTo>
                    <a:pt x="826757" y="2169020"/>
                  </a:lnTo>
                  <a:lnTo>
                    <a:pt x="777316" y="2188895"/>
                  </a:lnTo>
                  <a:lnTo>
                    <a:pt x="728332" y="2210193"/>
                  </a:lnTo>
                  <a:lnTo>
                    <a:pt x="680770" y="2233714"/>
                  </a:lnTo>
                  <a:lnTo>
                    <a:pt x="633730" y="2258580"/>
                  </a:lnTo>
                  <a:lnTo>
                    <a:pt x="588162" y="2285593"/>
                  </a:lnTo>
                  <a:lnTo>
                    <a:pt x="543179" y="2313889"/>
                  </a:lnTo>
                  <a:lnTo>
                    <a:pt x="498779" y="2343442"/>
                  </a:lnTo>
                  <a:lnTo>
                    <a:pt x="455968" y="2375039"/>
                  </a:lnTo>
                  <a:lnTo>
                    <a:pt x="447852" y="2380462"/>
                  </a:lnTo>
                  <a:lnTo>
                    <a:pt x="440664" y="2386749"/>
                  </a:lnTo>
                  <a:lnTo>
                    <a:pt x="432650" y="2392057"/>
                  </a:lnTo>
                  <a:lnTo>
                    <a:pt x="424916" y="2397048"/>
                  </a:lnTo>
                  <a:lnTo>
                    <a:pt x="416483" y="2398979"/>
                  </a:lnTo>
                  <a:lnTo>
                    <a:pt x="409473" y="2395410"/>
                  </a:lnTo>
                  <a:lnTo>
                    <a:pt x="404926" y="2389035"/>
                  </a:lnTo>
                  <a:lnTo>
                    <a:pt x="401980" y="2380843"/>
                  </a:lnTo>
                  <a:lnTo>
                    <a:pt x="408597" y="2373261"/>
                  </a:lnTo>
                  <a:lnTo>
                    <a:pt x="412318" y="2365159"/>
                  </a:lnTo>
                  <a:lnTo>
                    <a:pt x="413156" y="2356472"/>
                  </a:lnTo>
                  <a:lnTo>
                    <a:pt x="410197" y="2346350"/>
                  </a:lnTo>
                  <a:lnTo>
                    <a:pt x="415772" y="2338057"/>
                  </a:lnTo>
                  <a:lnTo>
                    <a:pt x="419912" y="2329446"/>
                  </a:lnTo>
                  <a:lnTo>
                    <a:pt x="421335" y="2320112"/>
                  </a:lnTo>
                  <a:lnTo>
                    <a:pt x="419658" y="2310460"/>
                  </a:lnTo>
                  <a:lnTo>
                    <a:pt x="422808" y="2308783"/>
                  </a:lnTo>
                  <a:lnTo>
                    <a:pt x="423278" y="2306320"/>
                  </a:lnTo>
                  <a:lnTo>
                    <a:pt x="422033" y="2303881"/>
                  </a:lnTo>
                  <a:lnTo>
                    <a:pt x="427266" y="2295969"/>
                  </a:lnTo>
                  <a:lnTo>
                    <a:pt x="431050" y="2287790"/>
                  </a:lnTo>
                  <a:lnTo>
                    <a:pt x="432181" y="2278761"/>
                  </a:lnTo>
                  <a:lnTo>
                    <a:pt x="430441" y="2269185"/>
                  </a:lnTo>
                  <a:lnTo>
                    <a:pt x="437184" y="2257602"/>
                  </a:lnTo>
                  <a:lnTo>
                    <a:pt x="439547" y="2251049"/>
                  </a:lnTo>
                  <a:lnTo>
                    <a:pt x="441744" y="2244687"/>
                  </a:lnTo>
                  <a:lnTo>
                    <a:pt x="525360" y="1963839"/>
                  </a:lnTo>
                  <a:lnTo>
                    <a:pt x="557174" y="1861858"/>
                  </a:lnTo>
                  <a:lnTo>
                    <a:pt x="608177" y="1710931"/>
                  </a:lnTo>
                  <a:lnTo>
                    <a:pt x="680783" y="1550708"/>
                  </a:lnTo>
                  <a:lnTo>
                    <a:pt x="703567" y="1503438"/>
                  </a:lnTo>
                  <a:lnTo>
                    <a:pt x="727417" y="1456855"/>
                  </a:lnTo>
                  <a:lnTo>
                    <a:pt x="752360" y="1410970"/>
                  </a:lnTo>
                  <a:lnTo>
                    <a:pt x="804545" y="1320419"/>
                  </a:lnTo>
                  <a:lnTo>
                    <a:pt x="831786" y="1275765"/>
                  </a:lnTo>
                  <a:lnTo>
                    <a:pt x="890498" y="1189329"/>
                  </a:lnTo>
                  <a:lnTo>
                    <a:pt x="951661" y="1103947"/>
                  </a:lnTo>
                  <a:lnTo>
                    <a:pt x="984351" y="1062697"/>
                  </a:lnTo>
                  <a:lnTo>
                    <a:pt x="1140599" y="874369"/>
                  </a:lnTo>
                  <a:lnTo>
                    <a:pt x="1146352" y="871651"/>
                  </a:lnTo>
                  <a:lnTo>
                    <a:pt x="1152105" y="868921"/>
                  </a:lnTo>
                  <a:lnTo>
                    <a:pt x="1159891" y="860031"/>
                  </a:lnTo>
                  <a:lnTo>
                    <a:pt x="1173721" y="840346"/>
                  </a:lnTo>
                  <a:lnTo>
                    <a:pt x="1180490" y="836472"/>
                  </a:lnTo>
                  <a:lnTo>
                    <a:pt x="1183868" y="834529"/>
                  </a:lnTo>
                  <a:lnTo>
                    <a:pt x="1192212" y="826909"/>
                  </a:lnTo>
                  <a:lnTo>
                    <a:pt x="1205331" y="808062"/>
                  </a:lnTo>
                  <a:lnTo>
                    <a:pt x="1214894" y="802906"/>
                  </a:lnTo>
                  <a:lnTo>
                    <a:pt x="1222756" y="795858"/>
                  </a:lnTo>
                  <a:lnTo>
                    <a:pt x="1229779" y="787819"/>
                  </a:lnTo>
                  <a:lnTo>
                    <a:pt x="1235887" y="778891"/>
                  </a:lnTo>
                  <a:lnTo>
                    <a:pt x="1238237" y="778141"/>
                  </a:lnTo>
                  <a:lnTo>
                    <a:pt x="1255407" y="760437"/>
                  </a:lnTo>
                  <a:lnTo>
                    <a:pt x="1257414" y="760069"/>
                  </a:lnTo>
                  <a:lnTo>
                    <a:pt x="1259420" y="759714"/>
                  </a:lnTo>
                  <a:lnTo>
                    <a:pt x="1261503" y="757313"/>
                  </a:lnTo>
                  <a:lnTo>
                    <a:pt x="1262735" y="753973"/>
                  </a:lnTo>
                  <a:lnTo>
                    <a:pt x="1270406" y="750989"/>
                  </a:lnTo>
                  <a:lnTo>
                    <a:pt x="1276515" y="745947"/>
                  </a:lnTo>
                  <a:lnTo>
                    <a:pt x="1281798" y="739902"/>
                  </a:lnTo>
                  <a:lnTo>
                    <a:pt x="1287983" y="734758"/>
                  </a:lnTo>
                  <a:lnTo>
                    <a:pt x="1317345" y="708901"/>
                  </a:lnTo>
                  <a:lnTo>
                    <a:pt x="1345844" y="682091"/>
                  </a:lnTo>
                  <a:lnTo>
                    <a:pt x="1375168" y="656272"/>
                  </a:lnTo>
                  <a:lnTo>
                    <a:pt x="1407020" y="633349"/>
                  </a:lnTo>
                  <a:lnTo>
                    <a:pt x="1408163" y="628192"/>
                  </a:lnTo>
                  <a:lnTo>
                    <a:pt x="1409179" y="623163"/>
                  </a:lnTo>
                  <a:lnTo>
                    <a:pt x="1406448" y="620509"/>
                  </a:lnTo>
                  <a:lnTo>
                    <a:pt x="1397266" y="623290"/>
                  </a:lnTo>
                  <a:lnTo>
                    <a:pt x="1385443" y="629081"/>
                  </a:lnTo>
                  <a:lnTo>
                    <a:pt x="1382102" y="627126"/>
                  </a:lnTo>
                  <a:lnTo>
                    <a:pt x="1382382" y="622947"/>
                  </a:lnTo>
                  <a:lnTo>
                    <a:pt x="1382369" y="619099"/>
                  </a:lnTo>
                  <a:lnTo>
                    <a:pt x="1384363" y="612965"/>
                  </a:lnTo>
                  <a:lnTo>
                    <a:pt x="1425714" y="579170"/>
                  </a:lnTo>
                  <a:lnTo>
                    <a:pt x="1465897" y="550583"/>
                  </a:lnTo>
                  <a:lnTo>
                    <a:pt x="1547545" y="495795"/>
                  </a:lnTo>
                  <a:lnTo>
                    <a:pt x="1632254" y="445236"/>
                  </a:lnTo>
                  <a:lnTo>
                    <a:pt x="1718170" y="397129"/>
                  </a:lnTo>
                  <a:lnTo>
                    <a:pt x="1761858" y="374180"/>
                  </a:lnTo>
                  <a:lnTo>
                    <a:pt x="1806359" y="352221"/>
                  </a:lnTo>
                  <a:lnTo>
                    <a:pt x="1848586" y="334797"/>
                  </a:lnTo>
                  <a:lnTo>
                    <a:pt x="2099627" y="236791"/>
                  </a:lnTo>
                  <a:lnTo>
                    <a:pt x="2104745" y="234797"/>
                  </a:lnTo>
                  <a:lnTo>
                    <a:pt x="2108657" y="236105"/>
                  </a:lnTo>
                  <a:lnTo>
                    <a:pt x="2112099" y="236029"/>
                  </a:lnTo>
                  <a:lnTo>
                    <a:pt x="2114956" y="234696"/>
                  </a:lnTo>
                  <a:lnTo>
                    <a:pt x="2116290" y="233172"/>
                  </a:lnTo>
                  <a:lnTo>
                    <a:pt x="2118664" y="232371"/>
                  </a:lnTo>
                  <a:lnTo>
                    <a:pt x="2120290" y="230530"/>
                  </a:lnTo>
                  <a:lnTo>
                    <a:pt x="2125827" y="231914"/>
                  </a:lnTo>
                  <a:lnTo>
                    <a:pt x="2130691" y="230212"/>
                  </a:lnTo>
                  <a:lnTo>
                    <a:pt x="2134679" y="225640"/>
                  </a:lnTo>
                  <a:lnTo>
                    <a:pt x="2141080" y="227965"/>
                  </a:lnTo>
                  <a:lnTo>
                    <a:pt x="2145944" y="226263"/>
                  </a:lnTo>
                  <a:lnTo>
                    <a:pt x="2150033" y="221589"/>
                  </a:lnTo>
                  <a:lnTo>
                    <a:pt x="2155380" y="223189"/>
                  </a:lnTo>
                  <a:lnTo>
                    <a:pt x="2160244" y="221488"/>
                  </a:lnTo>
                  <a:lnTo>
                    <a:pt x="2164435" y="216700"/>
                  </a:lnTo>
                  <a:lnTo>
                    <a:pt x="2170734" y="219138"/>
                  </a:lnTo>
                  <a:lnTo>
                    <a:pt x="2175510" y="217538"/>
                  </a:lnTo>
                  <a:lnTo>
                    <a:pt x="2179688" y="212750"/>
                  </a:lnTo>
                  <a:lnTo>
                    <a:pt x="2184946" y="214464"/>
                  </a:lnTo>
                  <a:lnTo>
                    <a:pt x="2188756" y="213956"/>
                  </a:lnTo>
                  <a:lnTo>
                    <a:pt x="2190661" y="213702"/>
                  </a:lnTo>
                  <a:lnTo>
                    <a:pt x="2193887" y="208089"/>
                  </a:lnTo>
                  <a:lnTo>
                    <a:pt x="2200110" y="210629"/>
                  </a:lnTo>
                  <a:lnTo>
                    <a:pt x="2204872" y="209042"/>
                  </a:lnTo>
                  <a:lnTo>
                    <a:pt x="2209152" y="204139"/>
                  </a:lnTo>
                  <a:lnTo>
                    <a:pt x="2210524" y="203758"/>
                  </a:lnTo>
                  <a:lnTo>
                    <a:pt x="2215464" y="205816"/>
                  </a:lnTo>
                  <a:lnTo>
                    <a:pt x="2220290" y="204470"/>
                  </a:lnTo>
                  <a:lnTo>
                    <a:pt x="2223084" y="200952"/>
                  </a:lnTo>
                  <a:lnTo>
                    <a:pt x="2224036" y="200634"/>
                  </a:lnTo>
                  <a:lnTo>
                    <a:pt x="2224316" y="200317"/>
                  </a:lnTo>
                  <a:lnTo>
                    <a:pt x="2230424" y="202958"/>
                  </a:lnTo>
                  <a:lnTo>
                    <a:pt x="2235009" y="201587"/>
                  </a:lnTo>
                  <a:lnTo>
                    <a:pt x="2239480" y="196469"/>
                  </a:lnTo>
                  <a:lnTo>
                    <a:pt x="2245588" y="199123"/>
                  </a:lnTo>
                  <a:lnTo>
                    <a:pt x="2250173" y="197751"/>
                  </a:lnTo>
                  <a:lnTo>
                    <a:pt x="2254643" y="192633"/>
                  </a:lnTo>
                  <a:lnTo>
                    <a:pt x="2260663" y="195402"/>
                  </a:lnTo>
                  <a:lnTo>
                    <a:pt x="2265337" y="193916"/>
                  </a:lnTo>
                  <a:lnTo>
                    <a:pt x="2269706" y="188912"/>
                  </a:lnTo>
                  <a:lnTo>
                    <a:pt x="2275725" y="191668"/>
                  </a:lnTo>
                  <a:lnTo>
                    <a:pt x="2280399" y="190195"/>
                  </a:lnTo>
                  <a:lnTo>
                    <a:pt x="2284679" y="185293"/>
                  </a:lnTo>
                  <a:lnTo>
                    <a:pt x="2290788" y="187947"/>
                  </a:lnTo>
                  <a:lnTo>
                    <a:pt x="2295461" y="186461"/>
                  </a:lnTo>
                  <a:lnTo>
                    <a:pt x="2299652" y="181673"/>
                  </a:lnTo>
                  <a:lnTo>
                    <a:pt x="2440521" y="157556"/>
                  </a:lnTo>
                  <a:lnTo>
                    <a:pt x="2458313" y="150723"/>
                  </a:lnTo>
                  <a:lnTo>
                    <a:pt x="2475776" y="146177"/>
                  </a:lnTo>
                  <a:lnTo>
                    <a:pt x="2494483" y="144081"/>
                  </a:lnTo>
                  <a:lnTo>
                    <a:pt x="2514054" y="142913"/>
                  </a:lnTo>
                  <a:lnTo>
                    <a:pt x="2515489" y="145135"/>
                  </a:lnTo>
                  <a:lnTo>
                    <a:pt x="2516555" y="147789"/>
                  </a:lnTo>
                  <a:lnTo>
                    <a:pt x="2517711" y="154178"/>
                  </a:lnTo>
                  <a:lnTo>
                    <a:pt x="2516568" y="157403"/>
                  </a:lnTo>
                  <a:lnTo>
                    <a:pt x="2514676" y="161505"/>
                  </a:lnTo>
                  <a:lnTo>
                    <a:pt x="2529509" y="161899"/>
                  </a:lnTo>
                  <a:lnTo>
                    <a:pt x="2570569" y="153530"/>
                  </a:lnTo>
                  <a:lnTo>
                    <a:pt x="2580767" y="147662"/>
                  </a:lnTo>
                  <a:lnTo>
                    <a:pt x="2585707" y="147802"/>
                  </a:lnTo>
                  <a:lnTo>
                    <a:pt x="2587345" y="147853"/>
                  </a:lnTo>
                  <a:lnTo>
                    <a:pt x="2582100" y="149987"/>
                  </a:lnTo>
                  <a:lnTo>
                    <a:pt x="2575903" y="151295"/>
                  </a:lnTo>
                  <a:lnTo>
                    <a:pt x="2570569" y="153530"/>
                  </a:lnTo>
                  <a:lnTo>
                    <a:pt x="2576487" y="154482"/>
                  </a:lnTo>
                  <a:lnTo>
                    <a:pt x="2582684" y="155105"/>
                  </a:lnTo>
                  <a:lnTo>
                    <a:pt x="2586202" y="149161"/>
                  </a:lnTo>
                  <a:lnTo>
                    <a:pt x="2587307" y="149834"/>
                  </a:lnTo>
                  <a:lnTo>
                    <a:pt x="2594991" y="154533"/>
                  </a:lnTo>
                  <a:lnTo>
                    <a:pt x="2602725" y="153416"/>
                  </a:lnTo>
                  <a:lnTo>
                    <a:pt x="2611297" y="149402"/>
                  </a:lnTo>
                  <a:lnTo>
                    <a:pt x="2616746" y="152819"/>
                  </a:lnTo>
                  <a:lnTo>
                    <a:pt x="2621711" y="152933"/>
                  </a:lnTo>
                  <a:lnTo>
                    <a:pt x="2625991" y="148031"/>
                  </a:lnTo>
                  <a:lnTo>
                    <a:pt x="2630144" y="149072"/>
                  </a:lnTo>
                  <a:lnTo>
                    <a:pt x="2631529" y="149415"/>
                  </a:lnTo>
                  <a:lnTo>
                    <a:pt x="2636113" y="149961"/>
                  </a:lnTo>
                  <a:lnTo>
                    <a:pt x="2641435" y="143865"/>
                  </a:lnTo>
                  <a:lnTo>
                    <a:pt x="2638958" y="142849"/>
                  </a:lnTo>
                  <a:lnTo>
                    <a:pt x="2637332" y="142773"/>
                  </a:lnTo>
                  <a:lnTo>
                    <a:pt x="2635427" y="143027"/>
                  </a:lnTo>
                  <a:lnTo>
                    <a:pt x="2637434" y="142671"/>
                  </a:lnTo>
                  <a:lnTo>
                    <a:pt x="2639149" y="142633"/>
                  </a:lnTo>
                  <a:lnTo>
                    <a:pt x="2641536" y="143764"/>
                  </a:lnTo>
                  <a:lnTo>
                    <a:pt x="2636113" y="149961"/>
                  </a:lnTo>
                  <a:lnTo>
                    <a:pt x="2637637" y="150152"/>
                  </a:lnTo>
                  <a:lnTo>
                    <a:pt x="2642108" y="145034"/>
                  </a:lnTo>
                  <a:lnTo>
                    <a:pt x="2645549" y="146888"/>
                  </a:lnTo>
                  <a:lnTo>
                    <a:pt x="2648508" y="147358"/>
                  </a:lnTo>
                  <a:lnTo>
                    <a:pt x="2651556" y="145808"/>
                  </a:lnTo>
                  <a:lnTo>
                    <a:pt x="2665425" y="147307"/>
                  </a:lnTo>
                  <a:lnTo>
                    <a:pt x="2679052" y="147154"/>
                  </a:lnTo>
                  <a:lnTo>
                    <a:pt x="2692450" y="145338"/>
                  </a:lnTo>
                  <a:lnTo>
                    <a:pt x="2705646" y="141820"/>
                  </a:lnTo>
                  <a:lnTo>
                    <a:pt x="2716149" y="143332"/>
                  </a:lnTo>
                  <a:lnTo>
                    <a:pt x="2725953" y="143687"/>
                  </a:lnTo>
                  <a:lnTo>
                    <a:pt x="2735415" y="142519"/>
                  </a:lnTo>
                  <a:lnTo>
                    <a:pt x="2744863" y="139433"/>
                  </a:lnTo>
                  <a:lnTo>
                    <a:pt x="2747200" y="140601"/>
                  </a:lnTo>
                  <a:lnTo>
                    <a:pt x="2748381" y="141185"/>
                  </a:lnTo>
                  <a:lnTo>
                    <a:pt x="2753068" y="143535"/>
                  </a:lnTo>
                  <a:lnTo>
                    <a:pt x="2761564" y="141554"/>
                  </a:lnTo>
                  <a:lnTo>
                    <a:pt x="2808173" y="142265"/>
                  </a:lnTo>
                  <a:lnTo>
                    <a:pt x="2848140" y="144780"/>
                  </a:lnTo>
                  <a:lnTo>
                    <a:pt x="2887243" y="148310"/>
                  </a:lnTo>
                  <a:lnTo>
                    <a:pt x="2926956" y="156921"/>
                  </a:lnTo>
                  <a:lnTo>
                    <a:pt x="2928201" y="143903"/>
                  </a:lnTo>
                  <a:lnTo>
                    <a:pt x="2930893" y="131191"/>
                  </a:lnTo>
                  <a:lnTo>
                    <a:pt x="2932404" y="1197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78645" y="2981616"/>
              <a:ext cx="2505075" cy="102869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1375401" y="2443167"/>
              <a:ext cx="2347595" cy="1076960"/>
            </a:xfrm>
            <a:custGeom>
              <a:avLst/>
              <a:gdLst/>
              <a:ahLst/>
              <a:cxnLst/>
              <a:rect l="l" t="t" r="r" b="b"/>
              <a:pathLst>
                <a:path w="2347594" h="1076960">
                  <a:moveTo>
                    <a:pt x="2347300" y="1076897"/>
                  </a:moveTo>
                  <a:lnTo>
                    <a:pt x="0" y="1076897"/>
                  </a:lnTo>
                  <a:lnTo>
                    <a:pt x="0" y="0"/>
                  </a:lnTo>
                  <a:lnTo>
                    <a:pt x="2347300" y="0"/>
                  </a:lnTo>
                  <a:lnTo>
                    <a:pt x="2347300" y="1076897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977378" y="1575434"/>
              <a:ext cx="4895215" cy="8252459"/>
            </a:xfrm>
            <a:custGeom>
              <a:avLst/>
              <a:gdLst/>
              <a:ahLst/>
              <a:cxnLst/>
              <a:rect l="l" t="t" r="r" b="b"/>
              <a:pathLst>
                <a:path w="4895215" h="8252459">
                  <a:moveTo>
                    <a:pt x="3329432" y="665848"/>
                  </a:moveTo>
                  <a:lnTo>
                    <a:pt x="3329178" y="665403"/>
                  </a:lnTo>
                  <a:lnTo>
                    <a:pt x="3328619" y="664946"/>
                  </a:lnTo>
                  <a:lnTo>
                    <a:pt x="3329432" y="665848"/>
                  </a:lnTo>
                  <a:close/>
                </a:path>
                <a:path w="4895215" h="8252459">
                  <a:moveTo>
                    <a:pt x="3330244" y="666750"/>
                  </a:moveTo>
                  <a:lnTo>
                    <a:pt x="3329432" y="665848"/>
                  </a:lnTo>
                  <a:lnTo>
                    <a:pt x="3329952" y="666724"/>
                  </a:lnTo>
                  <a:lnTo>
                    <a:pt x="3330244" y="666750"/>
                  </a:lnTo>
                  <a:close/>
                </a:path>
                <a:path w="4895215" h="8252459">
                  <a:moveTo>
                    <a:pt x="3825278" y="1103922"/>
                  </a:moveTo>
                  <a:lnTo>
                    <a:pt x="3812705" y="1062329"/>
                  </a:lnTo>
                  <a:lnTo>
                    <a:pt x="3788054" y="1017371"/>
                  </a:lnTo>
                  <a:lnTo>
                    <a:pt x="3760978" y="973531"/>
                  </a:lnTo>
                  <a:lnTo>
                    <a:pt x="3731755" y="932078"/>
                  </a:lnTo>
                  <a:lnTo>
                    <a:pt x="3700869" y="890524"/>
                  </a:lnTo>
                  <a:lnTo>
                    <a:pt x="3668509" y="851408"/>
                  </a:lnTo>
                  <a:lnTo>
                    <a:pt x="3635425" y="812241"/>
                  </a:lnTo>
                  <a:lnTo>
                    <a:pt x="3601593" y="774306"/>
                  </a:lnTo>
                  <a:lnTo>
                    <a:pt x="3573703" y="744702"/>
                  </a:lnTo>
                  <a:lnTo>
                    <a:pt x="3573703" y="960793"/>
                  </a:lnTo>
                  <a:lnTo>
                    <a:pt x="3573551" y="960793"/>
                  </a:lnTo>
                  <a:lnTo>
                    <a:pt x="3572865" y="958189"/>
                  </a:lnTo>
                  <a:lnTo>
                    <a:pt x="3571938" y="956856"/>
                  </a:lnTo>
                  <a:lnTo>
                    <a:pt x="3570579" y="955497"/>
                  </a:lnTo>
                  <a:lnTo>
                    <a:pt x="3572078" y="956868"/>
                  </a:lnTo>
                  <a:lnTo>
                    <a:pt x="3573145" y="958215"/>
                  </a:lnTo>
                  <a:lnTo>
                    <a:pt x="3573703" y="960793"/>
                  </a:lnTo>
                  <a:lnTo>
                    <a:pt x="3573703" y="744702"/>
                  </a:lnTo>
                  <a:lnTo>
                    <a:pt x="3566998" y="737577"/>
                  </a:lnTo>
                  <a:lnTo>
                    <a:pt x="3550374" y="720242"/>
                  </a:lnTo>
                  <a:lnTo>
                    <a:pt x="3550374" y="922299"/>
                  </a:lnTo>
                  <a:lnTo>
                    <a:pt x="3547922" y="922134"/>
                  </a:lnTo>
                  <a:lnTo>
                    <a:pt x="3550120" y="919734"/>
                  </a:lnTo>
                  <a:lnTo>
                    <a:pt x="3550374" y="922299"/>
                  </a:lnTo>
                  <a:lnTo>
                    <a:pt x="3550374" y="720242"/>
                  </a:lnTo>
                  <a:lnTo>
                    <a:pt x="3495662" y="666534"/>
                  </a:lnTo>
                  <a:lnTo>
                    <a:pt x="3458921" y="632218"/>
                  </a:lnTo>
                  <a:lnTo>
                    <a:pt x="3421443" y="599122"/>
                  </a:lnTo>
                  <a:lnTo>
                    <a:pt x="3383318" y="565975"/>
                  </a:lnTo>
                  <a:lnTo>
                    <a:pt x="3344392" y="535330"/>
                  </a:lnTo>
                  <a:lnTo>
                    <a:pt x="3331629" y="525005"/>
                  </a:lnTo>
                  <a:lnTo>
                    <a:pt x="3331629" y="665568"/>
                  </a:lnTo>
                  <a:lnTo>
                    <a:pt x="3330244" y="666750"/>
                  </a:lnTo>
                  <a:lnTo>
                    <a:pt x="3329089" y="666673"/>
                  </a:lnTo>
                  <a:lnTo>
                    <a:pt x="3326663" y="663968"/>
                  </a:lnTo>
                  <a:lnTo>
                    <a:pt x="3327527" y="664032"/>
                  </a:lnTo>
                  <a:lnTo>
                    <a:pt x="3328619" y="664946"/>
                  </a:lnTo>
                  <a:lnTo>
                    <a:pt x="3327819" y="664044"/>
                  </a:lnTo>
                  <a:lnTo>
                    <a:pt x="3329749" y="665441"/>
                  </a:lnTo>
                  <a:lnTo>
                    <a:pt x="3331629" y="665568"/>
                  </a:lnTo>
                  <a:lnTo>
                    <a:pt x="3331629" y="525005"/>
                  </a:lnTo>
                  <a:lnTo>
                    <a:pt x="3322447" y="517575"/>
                  </a:lnTo>
                  <a:lnTo>
                    <a:pt x="3322447" y="659853"/>
                  </a:lnTo>
                  <a:lnTo>
                    <a:pt x="3320516" y="658444"/>
                  </a:lnTo>
                  <a:lnTo>
                    <a:pt x="3319830" y="657288"/>
                  </a:lnTo>
                  <a:lnTo>
                    <a:pt x="3321532" y="658520"/>
                  </a:lnTo>
                  <a:lnTo>
                    <a:pt x="3322447" y="659853"/>
                  </a:lnTo>
                  <a:lnTo>
                    <a:pt x="3322447" y="517575"/>
                  </a:lnTo>
                  <a:lnTo>
                    <a:pt x="3304908" y="503364"/>
                  </a:lnTo>
                  <a:lnTo>
                    <a:pt x="3264624" y="473900"/>
                  </a:lnTo>
                  <a:lnTo>
                    <a:pt x="3182010" y="417360"/>
                  </a:lnTo>
                  <a:lnTo>
                    <a:pt x="3179051" y="415378"/>
                  </a:lnTo>
                  <a:lnTo>
                    <a:pt x="3179051" y="586460"/>
                  </a:lnTo>
                  <a:lnTo>
                    <a:pt x="3177527" y="588391"/>
                  </a:lnTo>
                  <a:lnTo>
                    <a:pt x="3177667" y="587641"/>
                  </a:lnTo>
                  <a:lnTo>
                    <a:pt x="3179051" y="586460"/>
                  </a:lnTo>
                  <a:lnTo>
                    <a:pt x="3179051" y="415378"/>
                  </a:lnTo>
                  <a:lnTo>
                    <a:pt x="3139770" y="389026"/>
                  </a:lnTo>
                  <a:lnTo>
                    <a:pt x="3053118" y="337312"/>
                  </a:lnTo>
                  <a:lnTo>
                    <a:pt x="3008871" y="311391"/>
                  </a:lnTo>
                  <a:lnTo>
                    <a:pt x="2963862" y="287972"/>
                  </a:lnTo>
                  <a:lnTo>
                    <a:pt x="2917964" y="263207"/>
                  </a:lnTo>
                  <a:lnTo>
                    <a:pt x="2871787" y="240969"/>
                  </a:lnTo>
                  <a:lnTo>
                    <a:pt x="2778976" y="199021"/>
                  </a:lnTo>
                  <a:lnTo>
                    <a:pt x="2685427" y="162115"/>
                  </a:lnTo>
                  <a:lnTo>
                    <a:pt x="2638437" y="144919"/>
                  </a:lnTo>
                  <a:lnTo>
                    <a:pt x="2591257" y="128981"/>
                  </a:lnTo>
                  <a:lnTo>
                    <a:pt x="2543899" y="114300"/>
                  </a:lnTo>
                  <a:lnTo>
                    <a:pt x="2496362" y="100888"/>
                  </a:lnTo>
                  <a:lnTo>
                    <a:pt x="2400833" y="76568"/>
                  </a:lnTo>
                  <a:lnTo>
                    <a:pt x="2352852" y="65671"/>
                  </a:lnTo>
                  <a:lnTo>
                    <a:pt x="2304605" y="57302"/>
                  </a:lnTo>
                  <a:lnTo>
                    <a:pt x="2256358" y="47663"/>
                  </a:lnTo>
                  <a:lnTo>
                    <a:pt x="2207844" y="40538"/>
                  </a:lnTo>
                  <a:lnTo>
                    <a:pt x="2110384" y="28829"/>
                  </a:lnTo>
                  <a:lnTo>
                    <a:pt x="2061438" y="24218"/>
                  </a:lnTo>
                  <a:lnTo>
                    <a:pt x="2012327" y="20891"/>
                  </a:lnTo>
                  <a:lnTo>
                    <a:pt x="1913648" y="16725"/>
                  </a:lnTo>
                  <a:lnTo>
                    <a:pt x="1864106" y="15900"/>
                  </a:lnTo>
                  <a:lnTo>
                    <a:pt x="1764588" y="16776"/>
                  </a:lnTo>
                  <a:lnTo>
                    <a:pt x="1614170" y="25641"/>
                  </a:lnTo>
                  <a:lnTo>
                    <a:pt x="1513141" y="36601"/>
                  </a:lnTo>
                  <a:lnTo>
                    <a:pt x="1462417" y="43332"/>
                  </a:lnTo>
                  <a:lnTo>
                    <a:pt x="1358849" y="59207"/>
                  </a:lnTo>
                  <a:lnTo>
                    <a:pt x="1307439" y="69710"/>
                  </a:lnTo>
                  <a:lnTo>
                    <a:pt x="1205458" y="93332"/>
                  </a:lnTo>
                  <a:lnTo>
                    <a:pt x="1104531" y="119557"/>
                  </a:lnTo>
                  <a:lnTo>
                    <a:pt x="1044308" y="138379"/>
                  </a:lnTo>
                  <a:lnTo>
                    <a:pt x="954557" y="166649"/>
                  </a:lnTo>
                  <a:lnTo>
                    <a:pt x="855459" y="200647"/>
                  </a:lnTo>
                  <a:lnTo>
                    <a:pt x="756869" y="237223"/>
                  </a:lnTo>
                  <a:lnTo>
                    <a:pt x="706513" y="255447"/>
                  </a:lnTo>
                  <a:lnTo>
                    <a:pt x="656310" y="276212"/>
                  </a:lnTo>
                  <a:lnTo>
                    <a:pt x="606425" y="295732"/>
                  </a:lnTo>
                  <a:lnTo>
                    <a:pt x="457327" y="358152"/>
                  </a:lnTo>
                  <a:lnTo>
                    <a:pt x="407568" y="380238"/>
                  </a:lnTo>
                  <a:lnTo>
                    <a:pt x="357809" y="401040"/>
                  </a:lnTo>
                  <a:lnTo>
                    <a:pt x="353936" y="404596"/>
                  </a:lnTo>
                  <a:lnTo>
                    <a:pt x="350215" y="408152"/>
                  </a:lnTo>
                  <a:lnTo>
                    <a:pt x="346265" y="412978"/>
                  </a:lnTo>
                  <a:lnTo>
                    <a:pt x="339928" y="412546"/>
                  </a:lnTo>
                  <a:lnTo>
                    <a:pt x="332689" y="414604"/>
                  </a:lnTo>
                  <a:lnTo>
                    <a:pt x="327660" y="411721"/>
                  </a:lnTo>
                  <a:lnTo>
                    <a:pt x="327520" y="411708"/>
                  </a:lnTo>
                  <a:lnTo>
                    <a:pt x="323646" y="408901"/>
                  </a:lnTo>
                  <a:lnTo>
                    <a:pt x="326732" y="404012"/>
                  </a:lnTo>
                  <a:lnTo>
                    <a:pt x="331520" y="401789"/>
                  </a:lnTo>
                  <a:lnTo>
                    <a:pt x="354457" y="366445"/>
                  </a:lnTo>
                  <a:lnTo>
                    <a:pt x="380199" y="333819"/>
                  </a:lnTo>
                  <a:lnTo>
                    <a:pt x="408127" y="302628"/>
                  </a:lnTo>
                  <a:lnTo>
                    <a:pt x="457390" y="252514"/>
                  </a:lnTo>
                  <a:lnTo>
                    <a:pt x="475665" y="230835"/>
                  </a:lnTo>
                  <a:lnTo>
                    <a:pt x="491756" y="207746"/>
                  </a:lnTo>
                  <a:lnTo>
                    <a:pt x="505066" y="183197"/>
                  </a:lnTo>
                  <a:lnTo>
                    <a:pt x="539635" y="138442"/>
                  </a:lnTo>
                  <a:lnTo>
                    <a:pt x="554456" y="92354"/>
                  </a:lnTo>
                  <a:lnTo>
                    <a:pt x="549668" y="46202"/>
                  </a:lnTo>
                  <a:lnTo>
                    <a:pt x="525487" y="0"/>
                  </a:lnTo>
                  <a:lnTo>
                    <a:pt x="475145" y="18224"/>
                  </a:lnTo>
                  <a:lnTo>
                    <a:pt x="428472" y="41783"/>
                  </a:lnTo>
                  <a:lnTo>
                    <a:pt x="385203" y="68122"/>
                  </a:lnTo>
                  <a:lnTo>
                    <a:pt x="344741" y="99733"/>
                  </a:lnTo>
                  <a:lnTo>
                    <a:pt x="306933" y="132803"/>
                  </a:lnTo>
                  <a:lnTo>
                    <a:pt x="271272" y="168567"/>
                  </a:lnTo>
                  <a:lnTo>
                    <a:pt x="237337" y="206997"/>
                  </a:lnTo>
                  <a:lnTo>
                    <a:pt x="204698" y="248056"/>
                  </a:lnTo>
                  <a:lnTo>
                    <a:pt x="173113" y="289191"/>
                  </a:lnTo>
                  <a:lnTo>
                    <a:pt x="146481" y="323024"/>
                  </a:lnTo>
                  <a:lnTo>
                    <a:pt x="119011" y="356793"/>
                  </a:lnTo>
                  <a:lnTo>
                    <a:pt x="85090" y="397776"/>
                  </a:lnTo>
                  <a:lnTo>
                    <a:pt x="63068" y="424281"/>
                  </a:lnTo>
                  <a:lnTo>
                    <a:pt x="24663" y="472579"/>
                  </a:lnTo>
                  <a:lnTo>
                    <a:pt x="21780" y="476211"/>
                  </a:lnTo>
                  <a:lnTo>
                    <a:pt x="2146" y="511784"/>
                  </a:lnTo>
                  <a:lnTo>
                    <a:pt x="0" y="540918"/>
                  </a:lnTo>
                  <a:lnTo>
                    <a:pt x="10972" y="576033"/>
                  </a:lnTo>
                  <a:lnTo>
                    <a:pt x="30886" y="627037"/>
                  </a:lnTo>
                  <a:lnTo>
                    <a:pt x="57759" y="677227"/>
                  </a:lnTo>
                  <a:lnTo>
                    <a:pt x="84429" y="705777"/>
                  </a:lnTo>
                  <a:lnTo>
                    <a:pt x="91211" y="707504"/>
                  </a:lnTo>
                  <a:lnTo>
                    <a:pt x="101828" y="723506"/>
                  </a:lnTo>
                  <a:lnTo>
                    <a:pt x="116090" y="732116"/>
                  </a:lnTo>
                  <a:lnTo>
                    <a:pt x="132689" y="735787"/>
                  </a:lnTo>
                  <a:lnTo>
                    <a:pt x="150355" y="736993"/>
                  </a:lnTo>
                  <a:lnTo>
                    <a:pt x="361632" y="741172"/>
                  </a:lnTo>
                  <a:lnTo>
                    <a:pt x="367030" y="744080"/>
                  </a:lnTo>
                  <a:lnTo>
                    <a:pt x="372427" y="746988"/>
                  </a:lnTo>
                  <a:lnTo>
                    <a:pt x="383641" y="749033"/>
                  </a:lnTo>
                  <a:lnTo>
                    <a:pt x="395122" y="748538"/>
                  </a:lnTo>
                  <a:lnTo>
                    <a:pt x="406755" y="746785"/>
                  </a:lnTo>
                  <a:lnTo>
                    <a:pt x="414743" y="751141"/>
                  </a:lnTo>
                  <a:lnTo>
                    <a:pt x="417398" y="752602"/>
                  </a:lnTo>
                  <a:lnTo>
                    <a:pt x="428574" y="754634"/>
                  </a:lnTo>
                  <a:lnTo>
                    <a:pt x="440004" y="755408"/>
                  </a:lnTo>
                  <a:lnTo>
                    <a:pt x="451650" y="753656"/>
                  </a:lnTo>
                  <a:lnTo>
                    <a:pt x="458609" y="759218"/>
                  </a:lnTo>
                  <a:lnTo>
                    <a:pt x="466382" y="761022"/>
                  </a:lnTo>
                  <a:lnTo>
                    <a:pt x="482511" y="762114"/>
                  </a:lnTo>
                  <a:lnTo>
                    <a:pt x="529386" y="772934"/>
                  </a:lnTo>
                  <a:lnTo>
                    <a:pt x="575830" y="785012"/>
                  </a:lnTo>
                  <a:lnTo>
                    <a:pt x="667473" y="811606"/>
                  </a:lnTo>
                  <a:lnTo>
                    <a:pt x="712546" y="827392"/>
                  </a:lnTo>
                  <a:lnTo>
                    <a:pt x="757110" y="844435"/>
                  </a:lnTo>
                  <a:lnTo>
                    <a:pt x="844613" y="883475"/>
                  </a:lnTo>
                  <a:lnTo>
                    <a:pt x="894753" y="909789"/>
                  </a:lnTo>
                  <a:lnTo>
                    <a:pt x="909599" y="915898"/>
                  </a:lnTo>
                  <a:lnTo>
                    <a:pt x="916927" y="920216"/>
                  </a:lnTo>
                  <a:lnTo>
                    <a:pt x="925868" y="924636"/>
                  </a:lnTo>
                  <a:lnTo>
                    <a:pt x="935037" y="926541"/>
                  </a:lnTo>
                  <a:lnTo>
                    <a:pt x="943825" y="927138"/>
                  </a:lnTo>
                  <a:lnTo>
                    <a:pt x="952068" y="921334"/>
                  </a:lnTo>
                  <a:lnTo>
                    <a:pt x="956335" y="913980"/>
                  </a:lnTo>
                  <a:lnTo>
                    <a:pt x="957605" y="906437"/>
                  </a:lnTo>
                  <a:lnTo>
                    <a:pt x="956424" y="897445"/>
                  </a:lnTo>
                  <a:lnTo>
                    <a:pt x="952982" y="890841"/>
                  </a:lnTo>
                  <a:lnTo>
                    <a:pt x="937488" y="864323"/>
                  </a:lnTo>
                  <a:lnTo>
                    <a:pt x="926973" y="835609"/>
                  </a:lnTo>
                  <a:lnTo>
                    <a:pt x="903757" y="779297"/>
                  </a:lnTo>
                  <a:lnTo>
                    <a:pt x="874572" y="751852"/>
                  </a:lnTo>
                  <a:lnTo>
                    <a:pt x="863015" y="743432"/>
                  </a:lnTo>
                  <a:lnTo>
                    <a:pt x="817245" y="716127"/>
                  </a:lnTo>
                  <a:lnTo>
                    <a:pt x="770623" y="690054"/>
                  </a:lnTo>
                  <a:lnTo>
                    <a:pt x="723112" y="666457"/>
                  </a:lnTo>
                  <a:lnTo>
                    <a:pt x="674827" y="644080"/>
                  </a:lnTo>
                  <a:lnTo>
                    <a:pt x="625741" y="624192"/>
                  </a:lnTo>
                  <a:lnTo>
                    <a:pt x="575970" y="605536"/>
                  </a:lnTo>
                  <a:lnTo>
                    <a:pt x="525576" y="588111"/>
                  </a:lnTo>
                  <a:lnTo>
                    <a:pt x="474497" y="573176"/>
                  </a:lnTo>
                  <a:lnTo>
                    <a:pt x="465264" y="570001"/>
                  </a:lnTo>
                  <a:lnTo>
                    <a:pt x="430123" y="548525"/>
                  </a:lnTo>
                  <a:lnTo>
                    <a:pt x="432447" y="541045"/>
                  </a:lnTo>
                  <a:lnTo>
                    <a:pt x="437184" y="533730"/>
                  </a:lnTo>
                  <a:lnTo>
                    <a:pt x="447230" y="534403"/>
                  </a:lnTo>
                  <a:lnTo>
                    <a:pt x="455930" y="532447"/>
                  </a:lnTo>
                  <a:lnTo>
                    <a:pt x="463334" y="527862"/>
                  </a:lnTo>
                  <a:lnTo>
                    <a:pt x="469607" y="519379"/>
                  </a:lnTo>
                  <a:lnTo>
                    <a:pt x="479577" y="518782"/>
                  </a:lnTo>
                  <a:lnTo>
                    <a:pt x="488937" y="516877"/>
                  </a:lnTo>
                  <a:lnTo>
                    <a:pt x="497217" y="512343"/>
                  </a:lnTo>
                  <a:lnTo>
                    <a:pt x="503897" y="505167"/>
                  </a:lnTo>
                  <a:lnTo>
                    <a:pt x="507123" y="506653"/>
                  </a:lnTo>
                  <a:lnTo>
                    <a:pt x="509384" y="505536"/>
                  </a:lnTo>
                  <a:lnTo>
                    <a:pt x="510565" y="503072"/>
                  </a:lnTo>
                  <a:lnTo>
                    <a:pt x="520026" y="502437"/>
                  </a:lnTo>
                  <a:lnTo>
                    <a:pt x="528828" y="500494"/>
                  </a:lnTo>
                  <a:lnTo>
                    <a:pt x="536702" y="495935"/>
                  </a:lnTo>
                  <a:lnTo>
                    <a:pt x="543267" y="488746"/>
                  </a:lnTo>
                  <a:lnTo>
                    <a:pt x="556564" y="487108"/>
                  </a:lnTo>
                  <a:lnTo>
                    <a:pt x="563206" y="485013"/>
                  </a:lnTo>
                  <a:lnTo>
                    <a:pt x="569607" y="482904"/>
                  </a:lnTo>
                  <a:lnTo>
                    <a:pt x="843711" y="379336"/>
                  </a:lnTo>
                  <a:lnTo>
                    <a:pt x="944143" y="342874"/>
                  </a:lnTo>
                  <a:lnTo>
                    <a:pt x="1095121" y="292049"/>
                  </a:lnTo>
                  <a:lnTo>
                    <a:pt x="1266583" y="252780"/>
                  </a:lnTo>
                  <a:lnTo>
                    <a:pt x="1317993" y="242277"/>
                  </a:lnTo>
                  <a:lnTo>
                    <a:pt x="1369517" y="233045"/>
                  </a:lnTo>
                  <a:lnTo>
                    <a:pt x="1421130" y="225094"/>
                  </a:lnTo>
                  <a:lnTo>
                    <a:pt x="1524787" y="211785"/>
                  </a:lnTo>
                  <a:lnTo>
                    <a:pt x="1576832" y="206400"/>
                  </a:lnTo>
                  <a:lnTo>
                    <a:pt x="1681162" y="200774"/>
                  </a:lnTo>
                  <a:lnTo>
                    <a:pt x="1786140" y="197726"/>
                  </a:lnTo>
                  <a:lnTo>
                    <a:pt x="1838769" y="198755"/>
                  </a:lnTo>
                  <a:lnTo>
                    <a:pt x="2083257" y="209003"/>
                  </a:lnTo>
                  <a:lnTo>
                    <a:pt x="2088908" y="211937"/>
                  </a:lnTo>
                  <a:lnTo>
                    <a:pt x="2094560" y="214871"/>
                  </a:lnTo>
                  <a:lnTo>
                    <a:pt x="2106345" y="215671"/>
                  </a:lnTo>
                  <a:lnTo>
                    <a:pt x="2130399" y="214757"/>
                  </a:lnTo>
                  <a:lnTo>
                    <a:pt x="2137575" y="217792"/>
                  </a:lnTo>
                  <a:lnTo>
                    <a:pt x="2141169" y="219316"/>
                  </a:lnTo>
                  <a:lnTo>
                    <a:pt x="2152281" y="221335"/>
                  </a:lnTo>
                  <a:lnTo>
                    <a:pt x="2175230" y="220357"/>
                  </a:lnTo>
                  <a:lnTo>
                    <a:pt x="2185124" y="224840"/>
                  </a:lnTo>
                  <a:lnTo>
                    <a:pt x="2195487" y="226822"/>
                  </a:lnTo>
                  <a:lnTo>
                    <a:pt x="2206142" y="227545"/>
                  </a:lnTo>
                  <a:lnTo>
                    <a:pt x="2216950" y="227012"/>
                  </a:lnTo>
                  <a:lnTo>
                    <a:pt x="2218969" y="228422"/>
                  </a:lnTo>
                  <a:lnTo>
                    <a:pt x="2220988" y="229831"/>
                  </a:lnTo>
                  <a:lnTo>
                    <a:pt x="2223008" y="231241"/>
                  </a:lnTo>
                  <a:lnTo>
                    <a:pt x="2229510" y="232956"/>
                  </a:lnTo>
                  <a:lnTo>
                    <a:pt x="2236317" y="233413"/>
                  </a:lnTo>
                  <a:lnTo>
                    <a:pt x="2243455" y="231355"/>
                  </a:lnTo>
                  <a:lnTo>
                    <a:pt x="2244953" y="232727"/>
                  </a:lnTo>
                  <a:lnTo>
                    <a:pt x="2246452" y="234111"/>
                  </a:lnTo>
                  <a:lnTo>
                    <a:pt x="2249627" y="234327"/>
                  </a:lnTo>
                  <a:lnTo>
                    <a:pt x="2253030" y="233286"/>
                  </a:lnTo>
                  <a:lnTo>
                    <a:pt x="2260054" y="237578"/>
                  </a:lnTo>
                  <a:lnTo>
                    <a:pt x="2267762" y="239369"/>
                  </a:lnTo>
                  <a:lnTo>
                    <a:pt x="2275776" y="239915"/>
                  </a:lnTo>
                  <a:lnTo>
                    <a:pt x="2283612" y="241719"/>
                  </a:lnTo>
                  <a:lnTo>
                    <a:pt x="2321966" y="249428"/>
                  </a:lnTo>
                  <a:lnTo>
                    <a:pt x="2360561" y="255866"/>
                  </a:lnTo>
                  <a:lnTo>
                    <a:pt x="2398877" y="263563"/>
                  </a:lnTo>
                  <a:lnTo>
                    <a:pt x="2436406" y="275018"/>
                  </a:lnTo>
                  <a:lnTo>
                    <a:pt x="2441206" y="272808"/>
                  </a:lnTo>
                  <a:lnTo>
                    <a:pt x="2445816" y="270573"/>
                  </a:lnTo>
                  <a:lnTo>
                    <a:pt x="2446274" y="266788"/>
                  </a:lnTo>
                  <a:lnTo>
                    <a:pt x="2438501" y="261162"/>
                  </a:lnTo>
                  <a:lnTo>
                    <a:pt x="2426741" y="255270"/>
                  </a:lnTo>
                  <a:lnTo>
                    <a:pt x="2426271" y="251421"/>
                  </a:lnTo>
                  <a:lnTo>
                    <a:pt x="2429764" y="249110"/>
                  </a:lnTo>
                  <a:lnTo>
                    <a:pt x="2432824" y="246773"/>
                  </a:lnTo>
                  <a:lnTo>
                    <a:pt x="2438908" y="244640"/>
                  </a:lnTo>
                  <a:lnTo>
                    <a:pt x="2490838" y="257086"/>
                  </a:lnTo>
                  <a:lnTo>
                    <a:pt x="2537930" y="271741"/>
                  </a:lnTo>
                  <a:lnTo>
                    <a:pt x="2630982" y="303530"/>
                  </a:lnTo>
                  <a:lnTo>
                    <a:pt x="2722511" y="340296"/>
                  </a:lnTo>
                  <a:lnTo>
                    <a:pt x="2812834" y="379539"/>
                  </a:lnTo>
                  <a:lnTo>
                    <a:pt x="2857550" y="400392"/>
                  </a:lnTo>
                  <a:lnTo>
                    <a:pt x="2901975" y="422516"/>
                  </a:lnTo>
                  <a:lnTo>
                    <a:pt x="2941421" y="445554"/>
                  </a:lnTo>
                  <a:lnTo>
                    <a:pt x="3171444" y="585939"/>
                  </a:lnTo>
                  <a:lnTo>
                    <a:pt x="3176143" y="588810"/>
                  </a:lnTo>
                  <a:lnTo>
                    <a:pt x="3177146" y="588873"/>
                  </a:lnTo>
                  <a:lnTo>
                    <a:pt x="3177438" y="588899"/>
                  </a:lnTo>
                  <a:lnTo>
                    <a:pt x="3176143" y="588810"/>
                  </a:lnTo>
                  <a:lnTo>
                    <a:pt x="3177463" y="592721"/>
                  </a:lnTo>
                  <a:lnTo>
                    <a:pt x="3179610" y="595414"/>
                  </a:lnTo>
                  <a:lnTo>
                    <a:pt x="3182404" y="596874"/>
                  </a:lnTo>
                  <a:lnTo>
                    <a:pt x="3184423" y="597014"/>
                  </a:lnTo>
                  <a:lnTo>
                    <a:pt x="3186506" y="598424"/>
                  </a:lnTo>
                  <a:lnTo>
                    <a:pt x="3188957" y="598589"/>
                  </a:lnTo>
                  <a:lnTo>
                    <a:pt x="3191205" y="603834"/>
                  </a:lnTo>
                  <a:lnTo>
                    <a:pt x="3195497" y="606666"/>
                  </a:lnTo>
                  <a:lnTo>
                    <a:pt x="3201555" y="607085"/>
                  </a:lnTo>
                  <a:lnTo>
                    <a:pt x="3203587" y="613587"/>
                  </a:lnTo>
                  <a:lnTo>
                    <a:pt x="3207880" y="616419"/>
                  </a:lnTo>
                  <a:lnTo>
                    <a:pt x="3214090" y="616851"/>
                  </a:lnTo>
                  <a:lnTo>
                    <a:pt x="3216046" y="622071"/>
                  </a:lnTo>
                  <a:lnTo>
                    <a:pt x="3220351" y="624903"/>
                  </a:lnTo>
                  <a:lnTo>
                    <a:pt x="3226689" y="625335"/>
                  </a:lnTo>
                  <a:lnTo>
                    <a:pt x="3228568" y="631837"/>
                  </a:lnTo>
                  <a:lnTo>
                    <a:pt x="3232721" y="634657"/>
                  </a:lnTo>
                  <a:lnTo>
                    <a:pt x="3239071" y="635088"/>
                  </a:lnTo>
                  <a:lnTo>
                    <a:pt x="3240887" y="640308"/>
                  </a:lnTo>
                  <a:lnTo>
                    <a:pt x="3243605" y="643039"/>
                  </a:lnTo>
                  <a:lnTo>
                    <a:pt x="3244964" y="644398"/>
                  </a:lnTo>
                  <a:lnTo>
                    <a:pt x="3251390" y="643572"/>
                  </a:lnTo>
                  <a:lnTo>
                    <a:pt x="3251543" y="643572"/>
                  </a:lnTo>
                  <a:lnTo>
                    <a:pt x="3253130" y="650049"/>
                  </a:lnTo>
                  <a:lnTo>
                    <a:pt x="3257283" y="652881"/>
                  </a:lnTo>
                  <a:lnTo>
                    <a:pt x="3263773" y="653326"/>
                  </a:lnTo>
                  <a:lnTo>
                    <a:pt x="3264903" y="654189"/>
                  </a:lnTo>
                  <a:lnTo>
                    <a:pt x="3266262" y="659358"/>
                  </a:lnTo>
                  <a:lnTo>
                    <a:pt x="3270250" y="662381"/>
                  </a:lnTo>
                  <a:lnTo>
                    <a:pt x="3274758" y="662482"/>
                  </a:lnTo>
                  <a:lnTo>
                    <a:pt x="3275571" y="663028"/>
                  </a:lnTo>
                  <a:lnTo>
                    <a:pt x="3276003" y="663067"/>
                  </a:lnTo>
                  <a:lnTo>
                    <a:pt x="3277590" y="669531"/>
                  </a:lnTo>
                  <a:lnTo>
                    <a:pt x="3281464" y="672338"/>
                  </a:lnTo>
                  <a:lnTo>
                    <a:pt x="3288246" y="672807"/>
                  </a:lnTo>
                  <a:lnTo>
                    <a:pt x="3289833" y="679272"/>
                  </a:lnTo>
                  <a:lnTo>
                    <a:pt x="3293694" y="682091"/>
                  </a:lnTo>
                  <a:lnTo>
                    <a:pt x="3300476" y="682548"/>
                  </a:lnTo>
                  <a:lnTo>
                    <a:pt x="3301923" y="689013"/>
                  </a:lnTo>
                  <a:lnTo>
                    <a:pt x="3305937" y="691832"/>
                  </a:lnTo>
                  <a:lnTo>
                    <a:pt x="3312566" y="692277"/>
                  </a:lnTo>
                  <a:lnTo>
                    <a:pt x="3314014" y="698741"/>
                  </a:lnTo>
                  <a:lnTo>
                    <a:pt x="3318027" y="701560"/>
                  </a:lnTo>
                  <a:lnTo>
                    <a:pt x="3324517" y="702005"/>
                  </a:lnTo>
                  <a:lnTo>
                    <a:pt x="3326104" y="708469"/>
                  </a:lnTo>
                  <a:lnTo>
                    <a:pt x="3330117" y="711288"/>
                  </a:lnTo>
                  <a:lnTo>
                    <a:pt x="3336455" y="711720"/>
                  </a:lnTo>
                  <a:lnTo>
                    <a:pt x="3440976" y="809205"/>
                  </a:lnTo>
                  <a:lnTo>
                    <a:pt x="3457181" y="819226"/>
                  </a:lnTo>
                  <a:lnTo>
                    <a:pt x="3471380" y="830364"/>
                  </a:lnTo>
                  <a:lnTo>
                    <a:pt x="3484384" y="843978"/>
                  </a:lnTo>
                  <a:lnTo>
                    <a:pt x="3497161" y="858850"/>
                  </a:lnTo>
                  <a:lnTo>
                    <a:pt x="3496272" y="861339"/>
                  </a:lnTo>
                  <a:lnTo>
                    <a:pt x="3494798" y="863777"/>
                  </a:lnTo>
                  <a:lnTo>
                    <a:pt x="3490417" y="868578"/>
                  </a:lnTo>
                  <a:lnTo>
                    <a:pt x="3487153" y="869632"/>
                  </a:lnTo>
                  <a:lnTo>
                    <a:pt x="3482746" y="870597"/>
                  </a:lnTo>
                  <a:lnTo>
                    <a:pt x="3491420" y="882650"/>
                  </a:lnTo>
                  <a:lnTo>
                    <a:pt x="3522942" y="910247"/>
                  </a:lnTo>
                  <a:lnTo>
                    <a:pt x="3533787" y="914806"/>
                  </a:lnTo>
                  <a:lnTo>
                    <a:pt x="3536670" y="918819"/>
                  </a:lnTo>
                  <a:lnTo>
                    <a:pt x="3537623" y="920153"/>
                  </a:lnTo>
                  <a:lnTo>
                    <a:pt x="3532746" y="917282"/>
                  </a:lnTo>
                  <a:lnTo>
                    <a:pt x="3527958" y="913142"/>
                  </a:lnTo>
                  <a:lnTo>
                    <a:pt x="3522942" y="910247"/>
                  </a:lnTo>
                  <a:lnTo>
                    <a:pt x="3525761" y="915530"/>
                  </a:lnTo>
                  <a:lnTo>
                    <a:pt x="3529025" y="920851"/>
                  </a:lnTo>
                  <a:lnTo>
                    <a:pt x="3535896" y="920038"/>
                  </a:lnTo>
                  <a:lnTo>
                    <a:pt x="3536023" y="921321"/>
                  </a:lnTo>
                  <a:lnTo>
                    <a:pt x="3536937" y="930300"/>
                  </a:lnTo>
                  <a:lnTo>
                    <a:pt x="3542500" y="935761"/>
                  </a:lnTo>
                  <a:lnTo>
                    <a:pt x="3550907" y="940155"/>
                  </a:lnTo>
                  <a:lnTo>
                    <a:pt x="3551478" y="946556"/>
                  </a:lnTo>
                  <a:lnTo>
                    <a:pt x="3554399" y="950569"/>
                  </a:lnTo>
                  <a:lnTo>
                    <a:pt x="3560889" y="951014"/>
                  </a:lnTo>
                  <a:lnTo>
                    <a:pt x="3562578" y="954951"/>
                  </a:lnTo>
                  <a:lnTo>
                    <a:pt x="3563137" y="956259"/>
                  </a:lnTo>
                  <a:lnTo>
                    <a:pt x="3565474" y="960234"/>
                  </a:lnTo>
                  <a:lnTo>
                    <a:pt x="3566261" y="961567"/>
                  </a:lnTo>
                  <a:lnTo>
                    <a:pt x="3573030" y="962025"/>
                  </a:lnTo>
                  <a:lnTo>
                    <a:pt x="3573640" y="965885"/>
                  </a:lnTo>
                  <a:lnTo>
                    <a:pt x="3575062" y="968527"/>
                  </a:lnTo>
                  <a:lnTo>
                    <a:pt x="3578148" y="970013"/>
                  </a:lnTo>
                  <a:lnTo>
                    <a:pt x="3585349" y="981951"/>
                  </a:lnTo>
                  <a:lnTo>
                    <a:pt x="3593719" y="992708"/>
                  </a:lnTo>
                  <a:lnTo>
                    <a:pt x="3603282" y="1002271"/>
                  </a:lnTo>
                  <a:lnTo>
                    <a:pt x="3614077" y="1010640"/>
                  </a:lnTo>
                  <a:lnTo>
                    <a:pt x="3619233" y="1019898"/>
                  </a:lnTo>
                  <a:lnTo>
                    <a:pt x="3624884" y="1027925"/>
                  </a:lnTo>
                  <a:lnTo>
                    <a:pt x="3631552" y="1034745"/>
                  </a:lnTo>
                  <a:lnTo>
                    <a:pt x="3639731" y="1040384"/>
                  </a:lnTo>
                  <a:lnTo>
                    <a:pt x="3640213" y="1042974"/>
                  </a:lnTo>
                  <a:lnTo>
                    <a:pt x="3640455" y="1044257"/>
                  </a:lnTo>
                  <a:lnTo>
                    <a:pt x="3641433" y="1049413"/>
                  </a:lnTo>
                  <a:lnTo>
                    <a:pt x="3648151" y="1054963"/>
                  </a:lnTo>
                  <a:lnTo>
                    <a:pt x="3654298" y="1060475"/>
                  </a:lnTo>
                  <a:lnTo>
                    <a:pt x="3675824" y="1092492"/>
                  </a:lnTo>
                  <a:lnTo>
                    <a:pt x="3698024" y="1125816"/>
                  </a:lnTo>
                  <a:lnTo>
                    <a:pt x="3718903" y="1159065"/>
                  </a:lnTo>
                  <a:lnTo>
                    <a:pt x="3736098" y="1195870"/>
                  </a:lnTo>
                  <a:lnTo>
                    <a:pt x="3747211" y="1188986"/>
                  </a:lnTo>
                  <a:lnTo>
                    <a:pt x="3758958" y="1183424"/>
                  </a:lnTo>
                  <a:lnTo>
                    <a:pt x="3768941" y="1177734"/>
                  </a:lnTo>
                  <a:lnTo>
                    <a:pt x="3775037" y="1166698"/>
                  </a:lnTo>
                  <a:lnTo>
                    <a:pt x="3777234" y="1164297"/>
                  </a:lnTo>
                  <a:lnTo>
                    <a:pt x="3777691" y="1161783"/>
                  </a:lnTo>
                  <a:lnTo>
                    <a:pt x="3776649" y="1157897"/>
                  </a:lnTo>
                  <a:lnTo>
                    <a:pt x="3784257" y="1154595"/>
                  </a:lnTo>
                  <a:lnTo>
                    <a:pt x="3793210" y="1152664"/>
                  </a:lnTo>
                  <a:lnTo>
                    <a:pt x="3801376" y="1149400"/>
                  </a:lnTo>
                  <a:lnTo>
                    <a:pt x="3806558" y="1142111"/>
                  </a:lnTo>
                  <a:lnTo>
                    <a:pt x="3821315" y="1122743"/>
                  </a:lnTo>
                  <a:lnTo>
                    <a:pt x="3825278" y="1103922"/>
                  </a:lnTo>
                  <a:close/>
                </a:path>
                <a:path w="4895215" h="8252459">
                  <a:moveTo>
                    <a:pt x="4305998" y="7670673"/>
                  </a:moveTo>
                  <a:lnTo>
                    <a:pt x="4299597" y="7669619"/>
                  </a:lnTo>
                  <a:lnTo>
                    <a:pt x="4298188" y="7670940"/>
                  </a:lnTo>
                  <a:lnTo>
                    <a:pt x="4305998" y="7670673"/>
                  </a:lnTo>
                  <a:close/>
                </a:path>
                <a:path w="4895215" h="8252459">
                  <a:moveTo>
                    <a:pt x="4383900" y="7651915"/>
                  </a:moveTo>
                  <a:lnTo>
                    <a:pt x="4382770" y="7652804"/>
                  </a:lnTo>
                  <a:lnTo>
                    <a:pt x="4383062" y="7652791"/>
                  </a:lnTo>
                  <a:lnTo>
                    <a:pt x="4383900" y="7651915"/>
                  </a:lnTo>
                  <a:close/>
                </a:path>
                <a:path w="4895215" h="8252459">
                  <a:moveTo>
                    <a:pt x="4384738" y="7651039"/>
                  </a:moveTo>
                  <a:lnTo>
                    <a:pt x="4383900" y="7651915"/>
                  </a:lnTo>
                  <a:lnTo>
                    <a:pt x="4384472" y="7651470"/>
                  </a:lnTo>
                  <a:lnTo>
                    <a:pt x="4384738" y="7651039"/>
                  </a:lnTo>
                  <a:close/>
                </a:path>
                <a:path w="4895215" h="8252459">
                  <a:moveTo>
                    <a:pt x="4895088" y="7229945"/>
                  </a:moveTo>
                  <a:lnTo>
                    <a:pt x="4891760" y="7210996"/>
                  </a:lnTo>
                  <a:lnTo>
                    <a:pt x="4877663" y="7191146"/>
                  </a:lnTo>
                  <a:lnTo>
                    <a:pt x="4872736" y="7183691"/>
                  </a:lnTo>
                  <a:lnTo>
                    <a:pt x="4864684" y="7180161"/>
                  </a:lnTo>
                  <a:lnTo>
                    <a:pt x="4855794" y="7177926"/>
                  </a:lnTo>
                  <a:lnTo>
                    <a:pt x="4848314" y="7174370"/>
                  </a:lnTo>
                  <a:lnTo>
                    <a:pt x="4849482" y="7170509"/>
                  </a:lnTo>
                  <a:lnTo>
                    <a:pt x="4849101" y="7167981"/>
                  </a:lnTo>
                  <a:lnTo>
                    <a:pt x="4846993" y="7165518"/>
                  </a:lnTo>
                  <a:lnTo>
                    <a:pt x="4841278" y="7154265"/>
                  </a:lnTo>
                  <a:lnTo>
                    <a:pt x="4831486" y="7148246"/>
                  </a:lnTo>
                  <a:lnTo>
                    <a:pt x="4819942" y="7142289"/>
                  </a:lnTo>
                  <a:lnTo>
                    <a:pt x="4809071" y="7135038"/>
                  </a:lnTo>
                  <a:lnTo>
                    <a:pt x="4790630" y="7171245"/>
                  </a:lnTo>
                  <a:lnTo>
                    <a:pt x="4768647" y="7203770"/>
                  </a:lnTo>
                  <a:lnTo>
                    <a:pt x="4745329" y="7236333"/>
                  </a:lnTo>
                  <a:lnTo>
                    <a:pt x="4722749" y="7267600"/>
                  </a:lnTo>
                  <a:lnTo>
                    <a:pt x="4709503" y="7278217"/>
                  </a:lnTo>
                  <a:lnTo>
                    <a:pt x="4708360" y="7283336"/>
                  </a:lnTo>
                  <a:lnTo>
                    <a:pt x="4708068" y="7284618"/>
                  </a:lnTo>
                  <a:lnTo>
                    <a:pt x="4809566" y="7281151"/>
                  </a:lnTo>
                  <a:lnTo>
                    <a:pt x="4809858" y="7281151"/>
                  </a:lnTo>
                  <a:lnTo>
                    <a:pt x="4708068" y="7284618"/>
                  </a:lnTo>
                  <a:lnTo>
                    <a:pt x="4707496" y="7287184"/>
                  </a:lnTo>
                  <a:lnTo>
                    <a:pt x="4699139" y="7292556"/>
                  </a:lnTo>
                  <a:lnTo>
                    <a:pt x="4692243" y="7299134"/>
                  </a:lnTo>
                  <a:lnTo>
                    <a:pt x="4686325" y="7306970"/>
                  </a:lnTo>
                  <a:lnTo>
                    <a:pt x="4680851" y="7316051"/>
                  </a:lnTo>
                  <a:lnTo>
                    <a:pt x="4669777" y="7324052"/>
                  </a:lnTo>
                  <a:lnTo>
                    <a:pt x="4659909" y="7333285"/>
                  </a:lnTo>
                  <a:lnTo>
                    <a:pt x="4651184" y="7343749"/>
                  </a:lnTo>
                  <a:lnTo>
                    <a:pt x="4643577" y="7355446"/>
                  </a:lnTo>
                  <a:lnTo>
                    <a:pt x="4640440" y="7356818"/>
                  </a:lnTo>
                  <a:lnTo>
                    <a:pt x="4638941" y="7359409"/>
                  </a:lnTo>
                  <a:lnTo>
                    <a:pt x="4638814" y="7360082"/>
                  </a:lnTo>
                  <a:lnTo>
                    <a:pt x="4638814" y="7364501"/>
                  </a:lnTo>
                  <a:lnTo>
                    <a:pt x="4638179" y="7367067"/>
                  </a:lnTo>
                  <a:lnTo>
                    <a:pt x="4637075" y="7368375"/>
                  </a:lnTo>
                  <a:lnTo>
                    <a:pt x="4635525" y="7369696"/>
                  </a:lnTo>
                  <a:lnTo>
                    <a:pt x="4636922" y="7368375"/>
                  </a:lnTo>
                  <a:lnTo>
                    <a:pt x="4637900" y="7367079"/>
                  </a:lnTo>
                  <a:lnTo>
                    <a:pt x="4638662" y="7364514"/>
                  </a:lnTo>
                  <a:lnTo>
                    <a:pt x="4638814" y="7364501"/>
                  </a:lnTo>
                  <a:lnTo>
                    <a:pt x="4638814" y="7360082"/>
                  </a:lnTo>
                  <a:lnTo>
                    <a:pt x="4638205" y="7363257"/>
                  </a:lnTo>
                  <a:lnTo>
                    <a:pt x="4631410" y="7363485"/>
                  </a:lnTo>
                  <a:lnTo>
                    <a:pt x="4630585" y="7364781"/>
                  </a:lnTo>
                  <a:lnTo>
                    <a:pt x="4628108" y="7368680"/>
                  </a:lnTo>
                  <a:lnTo>
                    <a:pt x="4627511" y="7369975"/>
                  </a:lnTo>
                  <a:lnTo>
                    <a:pt x="4625683" y="7373848"/>
                  </a:lnTo>
                  <a:lnTo>
                    <a:pt x="4619180" y="7374064"/>
                  </a:lnTo>
                  <a:lnTo>
                    <a:pt x="4616132" y="7377976"/>
                  </a:lnTo>
                  <a:lnTo>
                    <a:pt x="4615345" y="7384364"/>
                  </a:lnTo>
                  <a:lnTo>
                    <a:pt x="4614215" y="7384910"/>
                  </a:lnTo>
                  <a:lnTo>
                    <a:pt x="4614215" y="7402195"/>
                  </a:lnTo>
                  <a:lnTo>
                    <a:pt x="4613872" y="7404748"/>
                  </a:lnTo>
                  <a:lnTo>
                    <a:pt x="4611751" y="7402284"/>
                  </a:lnTo>
                  <a:lnTo>
                    <a:pt x="4614215" y="7402195"/>
                  </a:lnTo>
                  <a:lnTo>
                    <a:pt x="4614215" y="7384910"/>
                  </a:lnTo>
                  <a:lnTo>
                    <a:pt x="4606798" y="7388466"/>
                  </a:lnTo>
                  <a:lnTo>
                    <a:pt x="4601045" y="7393749"/>
                  </a:lnTo>
                  <a:lnTo>
                    <a:pt x="4599838" y="7402677"/>
                  </a:lnTo>
                  <a:lnTo>
                    <a:pt x="4599660" y="7403960"/>
                  </a:lnTo>
                  <a:lnTo>
                    <a:pt x="4592828" y="7402919"/>
                  </a:lnTo>
                  <a:lnTo>
                    <a:pt x="4589386" y="7408126"/>
                  </a:lnTo>
                  <a:lnTo>
                    <a:pt x="4586389" y="7413307"/>
                  </a:lnTo>
                  <a:lnTo>
                    <a:pt x="4591494" y="7410590"/>
                  </a:lnTo>
                  <a:lnTo>
                    <a:pt x="4596422" y="7406614"/>
                  </a:lnTo>
                  <a:lnTo>
                    <a:pt x="4601400" y="7403897"/>
                  </a:lnTo>
                  <a:lnTo>
                    <a:pt x="4600397" y="7405205"/>
                  </a:lnTo>
                  <a:lnTo>
                    <a:pt x="4597374" y="7409116"/>
                  </a:lnTo>
                  <a:lnTo>
                    <a:pt x="4592078" y="7410577"/>
                  </a:lnTo>
                  <a:lnTo>
                    <a:pt x="4586389" y="7413307"/>
                  </a:lnTo>
                  <a:lnTo>
                    <a:pt x="4573968" y="7420089"/>
                  </a:lnTo>
                  <a:lnTo>
                    <a:pt x="4563402" y="7429335"/>
                  </a:lnTo>
                  <a:lnTo>
                    <a:pt x="4553953" y="7439825"/>
                  </a:lnTo>
                  <a:lnTo>
                    <a:pt x="4544873" y="7451572"/>
                  </a:lnTo>
                  <a:lnTo>
                    <a:pt x="4549254" y="7452703"/>
                  </a:lnTo>
                  <a:lnTo>
                    <a:pt x="4552467" y="7453858"/>
                  </a:lnTo>
                  <a:lnTo>
                    <a:pt x="4556684" y="7458799"/>
                  </a:lnTo>
                  <a:lnTo>
                    <a:pt x="4558081" y="7461288"/>
                  </a:lnTo>
                  <a:lnTo>
                    <a:pt x="4558881" y="7463803"/>
                  </a:lnTo>
                  <a:lnTo>
                    <a:pt x="4545609" y="7478230"/>
                  </a:lnTo>
                  <a:lnTo>
                    <a:pt x="4532160" y="7491400"/>
                  </a:lnTo>
                  <a:lnTo>
                    <a:pt x="4517593" y="7502068"/>
                  </a:lnTo>
                  <a:lnTo>
                    <a:pt x="4501058" y="7511529"/>
                  </a:lnTo>
                  <a:lnTo>
                    <a:pt x="4393311" y="7605420"/>
                  </a:lnTo>
                  <a:lnTo>
                    <a:pt x="4389856" y="7605547"/>
                  </a:lnTo>
                  <a:lnTo>
                    <a:pt x="4389856" y="7652563"/>
                  </a:lnTo>
                  <a:lnTo>
                    <a:pt x="4377563" y="7652994"/>
                  </a:lnTo>
                  <a:lnTo>
                    <a:pt x="4377563" y="7656792"/>
                  </a:lnTo>
                  <a:lnTo>
                    <a:pt x="4376585" y="7658100"/>
                  </a:lnTo>
                  <a:lnTo>
                    <a:pt x="4374858" y="7659268"/>
                  </a:lnTo>
                  <a:lnTo>
                    <a:pt x="4375582" y="7658125"/>
                  </a:lnTo>
                  <a:lnTo>
                    <a:pt x="4377563" y="7656792"/>
                  </a:lnTo>
                  <a:lnTo>
                    <a:pt x="4377563" y="7652994"/>
                  </a:lnTo>
                  <a:lnTo>
                    <a:pt x="4374756" y="7653083"/>
                  </a:lnTo>
                  <a:lnTo>
                    <a:pt x="4374756" y="7659433"/>
                  </a:lnTo>
                  <a:lnTo>
                    <a:pt x="4319841" y="7661313"/>
                  </a:lnTo>
                  <a:lnTo>
                    <a:pt x="4374616" y="7659433"/>
                  </a:lnTo>
                  <a:lnTo>
                    <a:pt x="4374756" y="7659433"/>
                  </a:lnTo>
                  <a:lnTo>
                    <a:pt x="4374756" y="7653083"/>
                  </a:lnTo>
                  <a:lnTo>
                    <a:pt x="4328909" y="7654645"/>
                  </a:lnTo>
                  <a:lnTo>
                    <a:pt x="4381906" y="7652829"/>
                  </a:lnTo>
                  <a:lnTo>
                    <a:pt x="4384408" y="7650213"/>
                  </a:lnTo>
                  <a:lnTo>
                    <a:pt x="4385284" y="7650175"/>
                  </a:lnTo>
                  <a:lnTo>
                    <a:pt x="4384738" y="7651039"/>
                  </a:lnTo>
                  <a:lnTo>
                    <a:pt x="4385576" y="7650162"/>
                  </a:lnTo>
                  <a:lnTo>
                    <a:pt x="4386923" y="7651394"/>
                  </a:lnTo>
                  <a:lnTo>
                    <a:pt x="4385043" y="7651458"/>
                  </a:lnTo>
                  <a:lnTo>
                    <a:pt x="4383062" y="7652791"/>
                  </a:lnTo>
                  <a:lnTo>
                    <a:pt x="4389856" y="7652563"/>
                  </a:lnTo>
                  <a:lnTo>
                    <a:pt x="4389856" y="7605547"/>
                  </a:lnTo>
                  <a:lnTo>
                    <a:pt x="4386948" y="7605636"/>
                  </a:lnTo>
                  <a:lnTo>
                    <a:pt x="4382846" y="7608329"/>
                  </a:lnTo>
                  <a:lnTo>
                    <a:pt x="4381043" y="7614742"/>
                  </a:lnTo>
                  <a:lnTo>
                    <a:pt x="4374540" y="7614958"/>
                  </a:lnTo>
                  <a:lnTo>
                    <a:pt x="4370438" y="7617638"/>
                  </a:lnTo>
                  <a:lnTo>
                    <a:pt x="4368774" y="7624051"/>
                  </a:lnTo>
                  <a:lnTo>
                    <a:pt x="4362132" y="7624280"/>
                  </a:lnTo>
                  <a:lnTo>
                    <a:pt x="4358030" y="7626959"/>
                  </a:lnTo>
                  <a:lnTo>
                    <a:pt x="4356366" y="7633373"/>
                  </a:lnTo>
                  <a:lnTo>
                    <a:pt x="4349572" y="7633602"/>
                  </a:lnTo>
                  <a:lnTo>
                    <a:pt x="4345610" y="7636281"/>
                  </a:lnTo>
                  <a:lnTo>
                    <a:pt x="4343806" y="7642695"/>
                  </a:lnTo>
                  <a:lnTo>
                    <a:pt x="4337012" y="7642923"/>
                  </a:lnTo>
                  <a:lnTo>
                    <a:pt x="4333062" y="7645603"/>
                  </a:lnTo>
                  <a:lnTo>
                    <a:pt x="4331246" y="7652017"/>
                  </a:lnTo>
                  <a:lnTo>
                    <a:pt x="4330814" y="7652029"/>
                  </a:lnTo>
                  <a:lnTo>
                    <a:pt x="4329976" y="7652563"/>
                  </a:lnTo>
                  <a:lnTo>
                    <a:pt x="4325480" y="7652499"/>
                  </a:lnTo>
                  <a:lnTo>
                    <a:pt x="4321378" y="7655395"/>
                  </a:lnTo>
                  <a:lnTo>
                    <a:pt x="4319854" y="7660538"/>
                  </a:lnTo>
                  <a:lnTo>
                    <a:pt x="4318698" y="7661338"/>
                  </a:lnTo>
                  <a:lnTo>
                    <a:pt x="4319625" y="7661313"/>
                  </a:lnTo>
                  <a:lnTo>
                    <a:pt x="4312196" y="7661567"/>
                  </a:lnTo>
                  <a:lnTo>
                    <a:pt x="4307941" y="7664247"/>
                  </a:lnTo>
                  <a:lnTo>
                    <a:pt x="4306138" y="7670673"/>
                  </a:lnTo>
                  <a:lnTo>
                    <a:pt x="4298188" y="7670940"/>
                  </a:lnTo>
                  <a:lnTo>
                    <a:pt x="4295381" y="7673581"/>
                  </a:lnTo>
                  <a:lnTo>
                    <a:pt x="4293387" y="7678725"/>
                  </a:lnTo>
                  <a:lnTo>
                    <a:pt x="4287037" y="7678941"/>
                  </a:lnTo>
                  <a:lnTo>
                    <a:pt x="4282783" y="7681633"/>
                  </a:lnTo>
                  <a:lnTo>
                    <a:pt x="4280687" y="7688059"/>
                  </a:lnTo>
                  <a:lnTo>
                    <a:pt x="4274337" y="7688275"/>
                  </a:lnTo>
                  <a:lnTo>
                    <a:pt x="4269943" y="7690967"/>
                  </a:lnTo>
                  <a:lnTo>
                    <a:pt x="4267809" y="7696124"/>
                  </a:lnTo>
                  <a:lnTo>
                    <a:pt x="4261586" y="7696327"/>
                  </a:lnTo>
                  <a:lnTo>
                    <a:pt x="4257192" y="7699019"/>
                  </a:lnTo>
                  <a:lnTo>
                    <a:pt x="4254957" y="7705458"/>
                  </a:lnTo>
                  <a:lnTo>
                    <a:pt x="4248886" y="7705661"/>
                  </a:lnTo>
                  <a:lnTo>
                    <a:pt x="4244492" y="7708354"/>
                  </a:lnTo>
                  <a:lnTo>
                    <a:pt x="4242066" y="7713523"/>
                  </a:lnTo>
                  <a:lnTo>
                    <a:pt x="4239615" y="7713599"/>
                  </a:lnTo>
                  <a:lnTo>
                    <a:pt x="4237494" y="7714945"/>
                  </a:lnTo>
                  <a:lnTo>
                    <a:pt x="4235462" y="7715009"/>
                  </a:lnTo>
                  <a:lnTo>
                    <a:pt x="4232618" y="7716380"/>
                  </a:lnTo>
                  <a:lnTo>
                    <a:pt x="4231767" y="7717383"/>
                  </a:lnTo>
                  <a:lnTo>
                    <a:pt x="4231767" y="7725308"/>
                  </a:lnTo>
                  <a:lnTo>
                    <a:pt x="4230421" y="7724076"/>
                  </a:lnTo>
                  <a:lnTo>
                    <a:pt x="4230306" y="7723327"/>
                  </a:lnTo>
                  <a:lnTo>
                    <a:pt x="4231767" y="7725308"/>
                  </a:lnTo>
                  <a:lnTo>
                    <a:pt x="4231767" y="7717383"/>
                  </a:lnTo>
                  <a:lnTo>
                    <a:pt x="4230395" y="7718996"/>
                  </a:lnTo>
                  <a:lnTo>
                    <a:pt x="4228935" y="7722857"/>
                  </a:lnTo>
                  <a:lnTo>
                    <a:pt x="4224147" y="7725562"/>
                  </a:lnTo>
                  <a:lnTo>
                    <a:pt x="3989514" y="7858112"/>
                  </a:lnTo>
                  <a:lnTo>
                    <a:pt x="3949306" y="7879816"/>
                  </a:lnTo>
                  <a:lnTo>
                    <a:pt x="3904170" y="7900416"/>
                  </a:lnTo>
                  <a:lnTo>
                    <a:pt x="3858768" y="7919758"/>
                  </a:lnTo>
                  <a:lnTo>
                    <a:pt x="3767175" y="7955915"/>
                  </a:lnTo>
                  <a:lnTo>
                    <a:pt x="3674453" y="7989583"/>
                  </a:lnTo>
                  <a:lnTo>
                    <a:pt x="3580384" y="8018208"/>
                  </a:lnTo>
                  <a:lnTo>
                    <a:pt x="3532822" y="8031264"/>
                  </a:lnTo>
                  <a:lnTo>
                    <a:pt x="3484880" y="8043075"/>
                  </a:lnTo>
                  <a:lnTo>
                    <a:pt x="3480511" y="8041945"/>
                  </a:lnTo>
                  <a:lnTo>
                    <a:pt x="3474491" y="8039608"/>
                  </a:lnTo>
                  <a:lnTo>
                    <a:pt x="3471519" y="8037169"/>
                  </a:lnTo>
                  <a:lnTo>
                    <a:pt x="3468103" y="8034744"/>
                  </a:lnTo>
                  <a:lnTo>
                    <a:pt x="3468700" y="8030908"/>
                  </a:lnTo>
                  <a:lnTo>
                    <a:pt x="3480663" y="8025422"/>
                  </a:lnTo>
                  <a:lnTo>
                    <a:pt x="3488626" y="8020063"/>
                  </a:lnTo>
                  <a:lnTo>
                    <a:pt x="3488283" y="8016265"/>
                  </a:lnTo>
                  <a:lnTo>
                    <a:pt x="3483749" y="8013878"/>
                  </a:lnTo>
                  <a:lnTo>
                    <a:pt x="3479038" y="8011503"/>
                  </a:lnTo>
                  <a:lnTo>
                    <a:pt x="3441141" y="8021688"/>
                  </a:lnTo>
                  <a:lnTo>
                    <a:pt x="3402584" y="8028089"/>
                  </a:lnTo>
                  <a:lnTo>
                    <a:pt x="3363798" y="8033220"/>
                  </a:lnTo>
                  <a:lnTo>
                    <a:pt x="3325203" y="8039621"/>
                  </a:lnTo>
                  <a:lnTo>
                    <a:pt x="3317303" y="8041170"/>
                  </a:lnTo>
                  <a:lnTo>
                    <a:pt x="3309277" y="8041437"/>
                  </a:lnTo>
                  <a:lnTo>
                    <a:pt x="3301517" y="8042973"/>
                  </a:lnTo>
                  <a:lnTo>
                    <a:pt x="3294354" y="8047025"/>
                  </a:lnTo>
                  <a:lnTo>
                    <a:pt x="3290989" y="8045869"/>
                  </a:lnTo>
                  <a:lnTo>
                    <a:pt x="3287814" y="8045983"/>
                  </a:lnTo>
                  <a:lnTo>
                    <a:pt x="3286264" y="8047304"/>
                  </a:lnTo>
                  <a:lnTo>
                    <a:pt x="3284715" y="8048625"/>
                  </a:lnTo>
                  <a:lnTo>
                    <a:pt x="3277654" y="8046326"/>
                  </a:lnTo>
                  <a:lnTo>
                    <a:pt x="3270834" y="8046567"/>
                  </a:lnTo>
                  <a:lnTo>
                    <a:pt x="3264281" y="8048053"/>
                  </a:lnTo>
                  <a:lnTo>
                    <a:pt x="3262211" y="8049400"/>
                  </a:lnTo>
                  <a:lnTo>
                    <a:pt x="3260140" y="8050746"/>
                  </a:lnTo>
                  <a:lnTo>
                    <a:pt x="3258070" y="8052079"/>
                  </a:lnTo>
                  <a:lnTo>
                    <a:pt x="3247301" y="8051178"/>
                  </a:lnTo>
                  <a:lnTo>
                    <a:pt x="3236633" y="8051546"/>
                  </a:lnTo>
                  <a:lnTo>
                    <a:pt x="3226193" y="8053171"/>
                  </a:lnTo>
                  <a:lnTo>
                    <a:pt x="3216160" y="8057324"/>
                  </a:lnTo>
                  <a:lnTo>
                    <a:pt x="3193262" y="8055559"/>
                  </a:lnTo>
                  <a:lnTo>
                    <a:pt x="3182074" y="8057210"/>
                  </a:lnTo>
                  <a:lnTo>
                    <a:pt x="3178441" y="8058607"/>
                  </a:lnTo>
                  <a:lnTo>
                    <a:pt x="3171164" y="8061401"/>
                  </a:lnTo>
                  <a:lnTo>
                    <a:pt x="3147161" y="8059674"/>
                  </a:lnTo>
                  <a:lnTo>
                    <a:pt x="3135350" y="8060080"/>
                  </a:lnTo>
                  <a:lnTo>
                    <a:pt x="3129610" y="8062823"/>
                  </a:lnTo>
                  <a:lnTo>
                    <a:pt x="3123857" y="8065554"/>
                  </a:lnTo>
                  <a:lnTo>
                    <a:pt x="2879153" y="8067561"/>
                  </a:lnTo>
                  <a:lnTo>
                    <a:pt x="2826524" y="8066811"/>
                  </a:lnTo>
                  <a:lnTo>
                    <a:pt x="2721711" y="8060220"/>
                  </a:lnTo>
                  <a:lnTo>
                    <a:pt x="2617622" y="8051063"/>
                  </a:lnTo>
                  <a:lnTo>
                    <a:pt x="2565806" y="8043939"/>
                  </a:lnTo>
                  <a:lnTo>
                    <a:pt x="2462657" y="8027136"/>
                  </a:lnTo>
                  <a:lnTo>
                    <a:pt x="2411323" y="8017446"/>
                  </a:lnTo>
                  <a:lnTo>
                    <a:pt x="2360155" y="8006486"/>
                  </a:lnTo>
                  <a:lnTo>
                    <a:pt x="2309126" y="7994243"/>
                  </a:lnTo>
                  <a:lnTo>
                    <a:pt x="2139086" y="7949222"/>
                  </a:lnTo>
                  <a:lnTo>
                    <a:pt x="1989912" y="7893317"/>
                  </a:lnTo>
                  <a:lnTo>
                    <a:pt x="1890763" y="7853502"/>
                  </a:lnTo>
                  <a:lnTo>
                    <a:pt x="1620316" y="7740739"/>
                  </a:lnTo>
                  <a:lnTo>
                    <a:pt x="1613992" y="7738415"/>
                  </a:lnTo>
                  <a:lnTo>
                    <a:pt x="1607426" y="7736091"/>
                  </a:lnTo>
                  <a:lnTo>
                    <a:pt x="1594192" y="7734008"/>
                  </a:lnTo>
                  <a:lnTo>
                    <a:pt x="1587868" y="7726591"/>
                  </a:lnTo>
                  <a:lnTo>
                    <a:pt x="1580159" y="7721778"/>
                  </a:lnTo>
                  <a:lnTo>
                    <a:pt x="1571421" y="7719530"/>
                  </a:lnTo>
                  <a:lnTo>
                    <a:pt x="1561985" y="7718590"/>
                  </a:lnTo>
                  <a:lnTo>
                    <a:pt x="1560880" y="7716075"/>
                  </a:lnTo>
                  <a:lnTo>
                    <a:pt x="1558671" y="7714882"/>
                  </a:lnTo>
                  <a:lnTo>
                    <a:pt x="1555394" y="7716266"/>
                  </a:lnTo>
                  <a:lnTo>
                    <a:pt x="1548968" y="7708862"/>
                  </a:lnTo>
                  <a:lnTo>
                    <a:pt x="1540827" y="7704061"/>
                  </a:lnTo>
                  <a:lnTo>
                    <a:pt x="1531543" y="7701839"/>
                  </a:lnTo>
                  <a:lnTo>
                    <a:pt x="1521599" y="7700899"/>
                  </a:lnTo>
                  <a:lnTo>
                    <a:pt x="1515618" y="7692212"/>
                  </a:lnTo>
                  <a:lnTo>
                    <a:pt x="1508366" y="7687373"/>
                  </a:lnTo>
                  <a:lnTo>
                    <a:pt x="1499743" y="7685125"/>
                  </a:lnTo>
                  <a:lnTo>
                    <a:pt x="1489671" y="7685468"/>
                  </a:lnTo>
                  <a:lnTo>
                    <a:pt x="1485188" y="7678001"/>
                  </a:lnTo>
                  <a:lnTo>
                    <a:pt x="1483118" y="7670444"/>
                  </a:lnTo>
                  <a:lnTo>
                    <a:pt x="1484795" y="7662761"/>
                  </a:lnTo>
                  <a:lnTo>
                    <a:pt x="1491615" y="7657452"/>
                  </a:lnTo>
                  <a:lnTo>
                    <a:pt x="1500378" y="7654607"/>
                  </a:lnTo>
                  <a:lnTo>
                    <a:pt x="1509560" y="7651750"/>
                  </a:lnTo>
                  <a:lnTo>
                    <a:pt x="1518970" y="7650162"/>
                  </a:lnTo>
                  <a:lnTo>
                    <a:pt x="1528305" y="7647305"/>
                  </a:lnTo>
                  <a:lnTo>
                    <a:pt x="1579854" y="7634110"/>
                  </a:lnTo>
                  <a:lnTo>
                    <a:pt x="1630807" y="7618387"/>
                  </a:lnTo>
                  <a:lnTo>
                    <a:pt x="1681187" y="7601420"/>
                  </a:lnTo>
                  <a:lnTo>
                    <a:pt x="1730921" y="7583208"/>
                  </a:lnTo>
                  <a:lnTo>
                    <a:pt x="1779930" y="7562469"/>
                  </a:lnTo>
                  <a:lnTo>
                    <a:pt x="1828215" y="7540485"/>
                  </a:lnTo>
                  <a:lnTo>
                    <a:pt x="1875688" y="7516000"/>
                  </a:lnTo>
                  <a:lnTo>
                    <a:pt x="1922348" y="7490257"/>
                  </a:lnTo>
                  <a:lnTo>
                    <a:pt x="1934184" y="7482230"/>
                  </a:lnTo>
                  <a:lnTo>
                    <a:pt x="1945462" y="7475487"/>
                  </a:lnTo>
                  <a:lnTo>
                    <a:pt x="1955622" y="7466254"/>
                  </a:lnTo>
                  <a:lnTo>
                    <a:pt x="1964283" y="7455789"/>
                  </a:lnTo>
                  <a:lnTo>
                    <a:pt x="1978583" y="7428611"/>
                  </a:lnTo>
                  <a:lnTo>
                    <a:pt x="1989378" y="7400290"/>
                  </a:lnTo>
                  <a:lnTo>
                    <a:pt x="2000859" y="7371943"/>
                  </a:lnTo>
                  <a:lnTo>
                    <a:pt x="2017242" y="7345972"/>
                  </a:lnTo>
                  <a:lnTo>
                    <a:pt x="2020900" y="7339495"/>
                  </a:lnTo>
                  <a:lnTo>
                    <a:pt x="2022386" y="7330541"/>
                  </a:lnTo>
                  <a:lnTo>
                    <a:pt x="2021370" y="7322960"/>
                  </a:lnTo>
                  <a:lnTo>
                    <a:pt x="2017356" y="7315467"/>
                  </a:lnTo>
                  <a:lnTo>
                    <a:pt x="2009317" y="7309383"/>
                  </a:lnTo>
                  <a:lnTo>
                    <a:pt x="2000504" y="7309688"/>
                  </a:lnTo>
                  <a:lnTo>
                    <a:pt x="1991271" y="7311276"/>
                  </a:lnTo>
                  <a:lnTo>
                    <a:pt x="1982203" y="7315390"/>
                  </a:lnTo>
                  <a:lnTo>
                    <a:pt x="1974723" y="7319467"/>
                  </a:lnTo>
                  <a:lnTo>
                    <a:pt x="1959686" y="7325055"/>
                  </a:lnTo>
                  <a:lnTo>
                    <a:pt x="1908683" y="7349668"/>
                  </a:lnTo>
                  <a:lnTo>
                    <a:pt x="1819910" y="7385748"/>
                  </a:lnTo>
                  <a:lnTo>
                    <a:pt x="1774786" y="7401255"/>
                  </a:lnTo>
                  <a:lnTo>
                    <a:pt x="1729219" y="7415530"/>
                  </a:lnTo>
                  <a:lnTo>
                    <a:pt x="1636737" y="7439012"/>
                  </a:lnTo>
                  <a:lnTo>
                    <a:pt x="1589900" y="7449502"/>
                  </a:lnTo>
                  <a:lnTo>
                    <a:pt x="1542694" y="7458735"/>
                  </a:lnTo>
                  <a:lnTo>
                    <a:pt x="1526527" y="7459294"/>
                  </a:lnTo>
                  <a:lnTo>
                    <a:pt x="1518704" y="7460831"/>
                  </a:lnTo>
                  <a:lnTo>
                    <a:pt x="1511554" y="7466152"/>
                  </a:lnTo>
                  <a:lnTo>
                    <a:pt x="1499971" y="7464006"/>
                  </a:lnTo>
                  <a:lnTo>
                    <a:pt x="1488528" y="7464399"/>
                  </a:lnTo>
                  <a:lnTo>
                    <a:pt x="1477302" y="7466050"/>
                  </a:lnTo>
                  <a:lnTo>
                    <a:pt x="1474584" y="7467422"/>
                  </a:lnTo>
                  <a:lnTo>
                    <a:pt x="1466456" y="7471511"/>
                  </a:lnTo>
                  <a:lnTo>
                    <a:pt x="1454899" y="7469365"/>
                  </a:lnTo>
                  <a:lnTo>
                    <a:pt x="1443431" y="7468489"/>
                  </a:lnTo>
                  <a:lnTo>
                    <a:pt x="1432153" y="7470140"/>
                  </a:lnTo>
                  <a:lnTo>
                    <a:pt x="1426667" y="7472870"/>
                  </a:lnTo>
                  <a:lnTo>
                    <a:pt x="1421180" y="7475601"/>
                  </a:lnTo>
                  <a:lnTo>
                    <a:pt x="1209878" y="7472642"/>
                  </a:lnTo>
                  <a:lnTo>
                    <a:pt x="1192174" y="7473251"/>
                  </a:lnTo>
                  <a:lnTo>
                    <a:pt x="1175461" y="7476363"/>
                  </a:lnTo>
                  <a:lnTo>
                    <a:pt x="1160919" y="7484478"/>
                  </a:lnTo>
                  <a:lnTo>
                    <a:pt x="1149769" y="7500112"/>
                  </a:lnTo>
                  <a:lnTo>
                    <a:pt x="1142923" y="7501610"/>
                  </a:lnTo>
                  <a:lnTo>
                    <a:pt x="1115314" y="7529246"/>
                  </a:lnTo>
                  <a:lnTo>
                    <a:pt x="1086764" y="7578509"/>
                  </a:lnTo>
                  <a:lnTo>
                    <a:pt x="1065149" y="7628801"/>
                  </a:lnTo>
                  <a:lnTo>
                    <a:pt x="1052995" y="7663523"/>
                  </a:lnTo>
                  <a:lnTo>
                    <a:pt x="1054150" y="7692707"/>
                  </a:lnTo>
                  <a:lnTo>
                    <a:pt x="1072565" y="7728940"/>
                  </a:lnTo>
                  <a:lnTo>
                    <a:pt x="1075334" y="7732649"/>
                  </a:lnTo>
                  <a:lnTo>
                    <a:pt x="1112088" y="7782230"/>
                  </a:lnTo>
                  <a:lnTo>
                    <a:pt x="1165720" y="7851559"/>
                  </a:lnTo>
                  <a:lnTo>
                    <a:pt x="1192022" y="7886243"/>
                  </a:lnTo>
                  <a:lnTo>
                    <a:pt x="1217510" y="7920952"/>
                  </a:lnTo>
                  <a:lnTo>
                    <a:pt x="1247686" y="7963128"/>
                  </a:lnTo>
                  <a:lnTo>
                    <a:pt x="1278915" y="8005267"/>
                  </a:lnTo>
                  <a:lnTo>
                    <a:pt x="1311541" y="8044815"/>
                  </a:lnTo>
                  <a:lnTo>
                    <a:pt x="1345971" y="8081759"/>
                  </a:lnTo>
                  <a:lnTo>
                    <a:pt x="1382649" y="8116100"/>
                  </a:lnTo>
                  <a:lnTo>
                    <a:pt x="1422006" y="8149056"/>
                  </a:lnTo>
                  <a:lnTo>
                    <a:pt x="1464373" y="8176844"/>
                  </a:lnTo>
                  <a:lnTo>
                    <a:pt x="1510220" y="8201965"/>
                  </a:lnTo>
                  <a:lnTo>
                    <a:pt x="1559915" y="8221866"/>
                  </a:lnTo>
                  <a:lnTo>
                    <a:pt x="1585645" y="8176514"/>
                  </a:lnTo>
                  <a:lnTo>
                    <a:pt x="1591995" y="8130553"/>
                  </a:lnTo>
                  <a:lnTo>
                    <a:pt x="1578724" y="8083982"/>
                  </a:lnTo>
                  <a:lnTo>
                    <a:pt x="1545691" y="8038097"/>
                  </a:lnTo>
                  <a:lnTo>
                    <a:pt x="1533220" y="8013103"/>
                  </a:lnTo>
                  <a:lnTo>
                    <a:pt x="1517916" y="7989481"/>
                  </a:lnTo>
                  <a:lnTo>
                    <a:pt x="1500390" y="7967205"/>
                  </a:lnTo>
                  <a:lnTo>
                    <a:pt x="1452841" y="7915465"/>
                  </a:lnTo>
                  <a:lnTo>
                    <a:pt x="1425981" y="7883334"/>
                  </a:lnTo>
                  <a:lnTo>
                    <a:pt x="1401356" y="7849870"/>
                  </a:lnTo>
                  <a:lnTo>
                    <a:pt x="1379626" y="7813764"/>
                  </a:lnTo>
                  <a:lnTo>
                    <a:pt x="1374914" y="7811376"/>
                  </a:lnTo>
                  <a:lnTo>
                    <a:pt x="1372006" y="7806398"/>
                  </a:lnTo>
                  <a:lnTo>
                    <a:pt x="1375956" y="7803718"/>
                  </a:lnTo>
                  <a:lnTo>
                    <a:pt x="1376108" y="7803718"/>
                  </a:lnTo>
                  <a:lnTo>
                    <a:pt x="1381213" y="7801000"/>
                  </a:lnTo>
                  <a:lnTo>
                    <a:pt x="1388389" y="7803299"/>
                  </a:lnTo>
                  <a:lnTo>
                    <a:pt x="1394739" y="7803083"/>
                  </a:lnTo>
                  <a:lnTo>
                    <a:pt x="1398524" y="7808036"/>
                  </a:lnTo>
                  <a:lnTo>
                    <a:pt x="1402130" y="7811719"/>
                  </a:lnTo>
                  <a:lnTo>
                    <a:pt x="1405864" y="7815402"/>
                  </a:lnTo>
                  <a:lnTo>
                    <a:pt x="1454899" y="7837881"/>
                  </a:lnTo>
                  <a:lnTo>
                    <a:pt x="1503883" y="7861617"/>
                  </a:lnTo>
                  <a:lnTo>
                    <a:pt x="1650796" y="7929042"/>
                  </a:lnTo>
                  <a:lnTo>
                    <a:pt x="1699983" y="7950238"/>
                  </a:lnTo>
                  <a:lnTo>
                    <a:pt x="1749463" y="7972692"/>
                  </a:lnTo>
                  <a:lnTo>
                    <a:pt x="1799170" y="7992592"/>
                  </a:lnTo>
                  <a:lnTo>
                    <a:pt x="1896478" y="8032483"/>
                  </a:lnTo>
                  <a:lnTo>
                    <a:pt x="1994369" y="8069796"/>
                  </a:lnTo>
                  <a:lnTo>
                    <a:pt x="2083104" y="8101076"/>
                  </a:lnTo>
                  <a:lnTo>
                    <a:pt x="2142667" y="8121917"/>
                  </a:lnTo>
                  <a:lnTo>
                    <a:pt x="2242655" y="8151546"/>
                  </a:lnTo>
                  <a:lnTo>
                    <a:pt x="2343785" y="8178597"/>
                  </a:lnTo>
                  <a:lnTo>
                    <a:pt x="2394801" y="8190827"/>
                  </a:lnTo>
                  <a:lnTo>
                    <a:pt x="2497785" y="8210194"/>
                  </a:lnTo>
                  <a:lnTo>
                    <a:pt x="2548242" y="8218627"/>
                  </a:lnTo>
                  <a:lnTo>
                    <a:pt x="2648851" y="8232991"/>
                  </a:lnTo>
                  <a:lnTo>
                    <a:pt x="2798876" y="8246923"/>
                  </a:lnTo>
                  <a:lnTo>
                    <a:pt x="2898317" y="8251164"/>
                  </a:lnTo>
                  <a:lnTo>
                    <a:pt x="2947860" y="8252015"/>
                  </a:lnTo>
                  <a:lnTo>
                    <a:pt x="3046615" y="8251177"/>
                  </a:lnTo>
                  <a:lnTo>
                    <a:pt x="3095815" y="8249501"/>
                  </a:lnTo>
                  <a:lnTo>
                    <a:pt x="3144888" y="8246554"/>
                  </a:lnTo>
                  <a:lnTo>
                    <a:pt x="3242691" y="8238134"/>
                  </a:lnTo>
                  <a:lnTo>
                    <a:pt x="3291408" y="8232661"/>
                  </a:lnTo>
                  <a:lnTo>
                    <a:pt x="3339960" y="8224647"/>
                  </a:lnTo>
                  <a:lnTo>
                    <a:pt x="3388461" y="8217916"/>
                  </a:lnTo>
                  <a:lnTo>
                    <a:pt x="3436785" y="8208632"/>
                  </a:lnTo>
                  <a:lnTo>
                    <a:pt x="3533076" y="8187563"/>
                  </a:lnTo>
                  <a:lnTo>
                    <a:pt x="3581031" y="8175752"/>
                  </a:lnTo>
                  <a:lnTo>
                    <a:pt x="3628860" y="8162684"/>
                  </a:lnTo>
                  <a:lnTo>
                    <a:pt x="3676548" y="8148358"/>
                  </a:lnTo>
                  <a:lnTo>
                    <a:pt x="3724097" y="8132750"/>
                  </a:lnTo>
                  <a:lnTo>
                    <a:pt x="3818839" y="8099018"/>
                  </a:lnTo>
                  <a:lnTo>
                    <a:pt x="3913009" y="8060220"/>
                  </a:lnTo>
                  <a:lnTo>
                    <a:pt x="3959910" y="8039557"/>
                  </a:lnTo>
                  <a:lnTo>
                    <a:pt x="4006634" y="8016367"/>
                  </a:lnTo>
                  <a:lnTo>
                    <a:pt x="4052405" y="7994472"/>
                  </a:lnTo>
                  <a:lnTo>
                    <a:pt x="4097490" y="7970063"/>
                  </a:lnTo>
                  <a:lnTo>
                    <a:pt x="4185843" y="7921295"/>
                  </a:lnTo>
                  <a:lnTo>
                    <a:pt x="4229011" y="7894409"/>
                  </a:lnTo>
                  <a:lnTo>
                    <a:pt x="4313491" y="7840700"/>
                  </a:lnTo>
                  <a:lnTo>
                    <a:pt x="4354754" y="7812595"/>
                  </a:lnTo>
                  <a:lnTo>
                    <a:pt x="4395292" y="7781988"/>
                  </a:lnTo>
                  <a:lnTo>
                    <a:pt x="4435233" y="7752677"/>
                  </a:lnTo>
                  <a:lnTo>
                    <a:pt x="4474451" y="7720838"/>
                  </a:lnTo>
                  <a:lnTo>
                    <a:pt x="4513021" y="7689024"/>
                  </a:lnTo>
                  <a:lnTo>
                    <a:pt x="4550892" y="7655954"/>
                  </a:lnTo>
                  <a:lnTo>
                    <a:pt x="4588116" y="7622921"/>
                  </a:lnTo>
                  <a:lnTo>
                    <a:pt x="4624590" y="7587361"/>
                  </a:lnTo>
                  <a:lnTo>
                    <a:pt x="4660404" y="7551839"/>
                  </a:lnTo>
                  <a:lnTo>
                    <a:pt x="4695507" y="7515060"/>
                  </a:lnTo>
                  <a:lnTo>
                    <a:pt x="4729886" y="7477023"/>
                  </a:lnTo>
                  <a:lnTo>
                    <a:pt x="4763554" y="7439025"/>
                  </a:lnTo>
                  <a:lnTo>
                    <a:pt x="4795812" y="7398537"/>
                  </a:lnTo>
                  <a:lnTo>
                    <a:pt x="4826419" y="7358100"/>
                  </a:lnTo>
                  <a:lnTo>
                    <a:pt x="4854956" y="7315187"/>
                  </a:lnTo>
                  <a:lnTo>
                    <a:pt x="4881118" y="7271093"/>
                  </a:lnTo>
                  <a:lnTo>
                    <a:pt x="4890592" y="7250430"/>
                  </a:lnTo>
                  <a:lnTo>
                    <a:pt x="4895088" y="72299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51701" y="8225452"/>
              <a:ext cx="4838699" cy="102869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168540" y="7594764"/>
              <a:ext cx="841375" cy="1257935"/>
            </a:xfrm>
            <a:custGeom>
              <a:avLst/>
              <a:gdLst/>
              <a:ahLst/>
              <a:cxnLst/>
              <a:rect l="l" t="t" r="r" b="b"/>
              <a:pathLst>
                <a:path w="841375" h="1257934">
                  <a:moveTo>
                    <a:pt x="300545" y="807999"/>
                  </a:moveTo>
                  <a:lnTo>
                    <a:pt x="299440" y="802589"/>
                  </a:lnTo>
                  <a:lnTo>
                    <a:pt x="297256" y="800874"/>
                  </a:lnTo>
                  <a:lnTo>
                    <a:pt x="300545" y="807999"/>
                  </a:lnTo>
                  <a:close/>
                </a:path>
                <a:path w="841375" h="1257934">
                  <a:moveTo>
                    <a:pt x="349542" y="890193"/>
                  </a:moveTo>
                  <a:lnTo>
                    <a:pt x="347230" y="885164"/>
                  </a:lnTo>
                  <a:lnTo>
                    <a:pt x="348843" y="882586"/>
                  </a:lnTo>
                  <a:lnTo>
                    <a:pt x="339432" y="871270"/>
                  </a:lnTo>
                  <a:lnTo>
                    <a:pt x="332257" y="858710"/>
                  </a:lnTo>
                  <a:lnTo>
                    <a:pt x="323900" y="846620"/>
                  </a:lnTo>
                  <a:lnTo>
                    <a:pt x="316725" y="834047"/>
                  </a:lnTo>
                  <a:lnTo>
                    <a:pt x="313944" y="831062"/>
                  </a:lnTo>
                  <a:lnTo>
                    <a:pt x="313321" y="826681"/>
                  </a:lnTo>
                  <a:lnTo>
                    <a:pt x="311454" y="825652"/>
                  </a:lnTo>
                  <a:lnTo>
                    <a:pt x="309575" y="824623"/>
                  </a:lnTo>
                  <a:lnTo>
                    <a:pt x="308076" y="821347"/>
                  </a:lnTo>
                  <a:lnTo>
                    <a:pt x="307771" y="817638"/>
                  </a:lnTo>
                  <a:lnTo>
                    <a:pt x="306349" y="814565"/>
                  </a:lnTo>
                  <a:lnTo>
                    <a:pt x="302768" y="812838"/>
                  </a:lnTo>
                  <a:lnTo>
                    <a:pt x="338048" y="889508"/>
                  </a:lnTo>
                  <a:lnTo>
                    <a:pt x="338531" y="887514"/>
                  </a:lnTo>
                  <a:lnTo>
                    <a:pt x="337604" y="885507"/>
                  </a:lnTo>
                  <a:lnTo>
                    <a:pt x="338950" y="882345"/>
                  </a:lnTo>
                  <a:lnTo>
                    <a:pt x="340207" y="882065"/>
                  </a:lnTo>
                  <a:lnTo>
                    <a:pt x="344411" y="885101"/>
                  </a:lnTo>
                  <a:lnTo>
                    <a:pt x="349542" y="890193"/>
                  </a:lnTo>
                  <a:close/>
                </a:path>
                <a:path w="841375" h="1257934">
                  <a:moveTo>
                    <a:pt x="841070" y="1226185"/>
                  </a:moveTo>
                  <a:lnTo>
                    <a:pt x="837793" y="1219060"/>
                  </a:lnTo>
                  <a:lnTo>
                    <a:pt x="839482" y="1213624"/>
                  </a:lnTo>
                  <a:lnTo>
                    <a:pt x="839177" y="1212951"/>
                  </a:lnTo>
                  <a:lnTo>
                    <a:pt x="824699" y="1211884"/>
                  </a:lnTo>
                  <a:lnTo>
                    <a:pt x="818489" y="1210551"/>
                  </a:lnTo>
                  <a:lnTo>
                    <a:pt x="810729" y="1208874"/>
                  </a:lnTo>
                  <a:lnTo>
                    <a:pt x="796556" y="1205395"/>
                  </a:lnTo>
                  <a:lnTo>
                    <a:pt x="782497" y="1202194"/>
                  </a:lnTo>
                  <a:lnTo>
                    <a:pt x="779183" y="1201051"/>
                  </a:lnTo>
                  <a:lnTo>
                    <a:pt x="776922" y="1199197"/>
                  </a:lnTo>
                  <a:lnTo>
                    <a:pt x="773099" y="1200010"/>
                  </a:lnTo>
                  <a:lnTo>
                    <a:pt x="769988" y="1196289"/>
                  </a:lnTo>
                  <a:lnTo>
                    <a:pt x="764235" y="1195920"/>
                  </a:lnTo>
                  <a:lnTo>
                    <a:pt x="759574" y="1194930"/>
                  </a:lnTo>
                  <a:lnTo>
                    <a:pt x="753643" y="1191145"/>
                  </a:lnTo>
                  <a:lnTo>
                    <a:pt x="747052" y="1188974"/>
                  </a:lnTo>
                  <a:lnTo>
                    <a:pt x="740892" y="1187729"/>
                  </a:lnTo>
                  <a:lnTo>
                    <a:pt x="739241" y="1187183"/>
                  </a:lnTo>
                  <a:lnTo>
                    <a:pt x="739000" y="1186649"/>
                  </a:lnTo>
                  <a:lnTo>
                    <a:pt x="737704" y="1186878"/>
                  </a:lnTo>
                  <a:lnTo>
                    <a:pt x="736650" y="1184592"/>
                  </a:lnTo>
                  <a:lnTo>
                    <a:pt x="735228" y="1184529"/>
                  </a:lnTo>
                  <a:lnTo>
                    <a:pt x="733806" y="1184478"/>
                  </a:lnTo>
                  <a:lnTo>
                    <a:pt x="735177" y="1187462"/>
                  </a:lnTo>
                  <a:lnTo>
                    <a:pt x="736473" y="1187284"/>
                  </a:lnTo>
                  <a:lnTo>
                    <a:pt x="735190" y="1187500"/>
                  </a:lnTo>
                  <a:lnTo>
                    <a:pt x="733806" y="1184478"/>
                  </a:lnTo>
                  <a:lnTo>
                    <a:pt x="732243" y="1184135"/>
                  </a:lnTo>
                  <a:lnTo>
                    <a:pt x="731227" y="1181938"/>
                  </a:lnTo>
                  <a:lnTo>
                    <a:pt x="728433" y="1181925"/>
                  </a:lnTo>
                  <a:lnTo>
                    <a:pt x="727125" y="1182103"/>
                  </a:lnTo>
                  <a:lnTo>
                    <a:pt x="724623" y="1179715"/>
                  </a:lnTo>
                  <a:lnTo>
                    <a:pt x="721385" y="1178763"/>
                  </a:lnTo>
                  <a:lnTo>
                    <a:pt x="718908" y="1179436"/>
                  </a:lnTo>
                  <a:lnTo>
                    <a:pt x="717664" y="1179779"/>
                  </a:lnTo>
                  <a:lnTo>
                    <a:pt x="717753" y="1176947"/>
                  </a:lnTo>
                  <a:lnTo>
                    <a:pt x="714883" y="1176794"/>
                  </a:lnTo>
                  <a:lnTo>
                    <a:pt x="713244" y="1176248"/>
                  </a:lnTo>
                  <a:lnTo>
                    <a:pt x="714044" y="1178001"/>
                  </a:lnTo>
                  <a:lnTo>
                    <a:pt x="717931" y="1180363"/>
                  </a:lnTo>
                  <a:lnTo>
                    <a:pt x="719391" y="1183538"/>
                  </a:lnTo>
                  <a:lnTo>
                    <a:pt x="720725" y="1183398"/>
                  </a:lnTo>
                  <a:lnTo>
                    <a:pt x="721080" y="1184173"/>
                  </a:lnTo>
                  <a:lnTo>
                    <a:pt x="719861" y="1184567"/>
                  </a:lnTo>
                  <a:lnTo>
                    <a:pt x="717931" y="1180363"/>
                  </a:lnTo>
                  <a:lnTo>
                    <a:pt x="716127" y="1179474"/>
                  </a:lnTo>
                  <a:lnTo>
                    <a:pt x="714133" y="1178204"/>
                  </a:lnTo>
                  <a:lnTo>
                    <a:pt x="713244" y="1176248"/>
                  </a:lnTo>
                  <a:lnTo>
                    <a:pt x="706920" y="1171638"/>
                  </a:lnTo>
                  <a:lnTo>
                    <a:pt x="700493" y="1169809"/>
                  </a:lnTo>
                  <a:lnTo>
                    <a:pt x="693902" y="1167625"/>
                  </a:lnTo>
                  <a:lnTo>
                    <a:pt x="694575" y="1169098"/>
                  </a:lnTo>
                  <a:lnTo>
                    <a:pt x="693915" y="1170698"/>
                  </a:lnTo>
                  <a:lnTo>
                    <a:pt x="692238" y="1173137"/>
                  </a:lnTo>
                  <a:lnTo>
                    <a:pt x="692429" y="1173568"/>
                  </a:lnTo>
                  <a:lnTo>
                    <a:pt x="691388" y="1174343"/>
                  </a:lnTo>
                  <a:lnTo>
                    <a:pt x="677862" y="1169250"/>
                  </a:lnTo>
                  <a:lnTo>
                    <a:pt x="672084" y="1165809"/>
                  </a:lnTo>
                  <a:lnTo>
                    <a:pt x="666000" y="1161707"/>
                  </a:lnTo>
                  <a:lnTo>
                    <a:pt x="618769" y="1138047"/>
                  </a:lnTo>
                  <a:lnTo>
                    <a:pt x="617791" y="1135900"/>
                  </a:lnTo>
                  <a:lnTo>
                    <a:pt x="615975" y="1135024"/>
                  </a:lnTo>
                  <a:lnTo>
                    <a:pt x="614514" y="1134872"/>
                  </a:lnTo>
                  <a:lnTo>
                    <a:pt x="613498" y="1132662"/>
                  </a:lnTo>
                  <a:lnTo>
                    <a:pt x="611695" y="1131785"/>
                  </a:lnTo>
                  <a:lnTo>
                    <a:pt x="609092" y="1132205"/>
                  </a:lnTo>
                  <a:lnTo>
                    <a:pt x="608063" y="1129957"/>
                  </a:lnTo>
                  <a:lnTo>
                    <a:pt x="606259" y="1129080"/>
                  </a:lnTo>
                  <a:lnTo>
                    <a:pt x="603656" y="1129499"/>
                  </a:lnTo>
                  <a:lnTo>
                    <a:pt x="601967" y="1125842"/>
                  </a:lnTo>
                  <a:lnTo>
                    <a:pt x="600595" y="1126045"/>
                  </a:lnTo>
                  <a:lnTo>
                    <a:pt x="600595" y="1141095"/>
                  </a:lnTo>
                  <a:lnTo>
                    <a:pt x="592213" y="1122883"/>
                  </a:lnTo>
                  <a:lnTo>
                    <a:pt x="600595" y="1141095"/>
                  </a:lnTo>
                  <a:lnTo>
                    <a:pt x="600595" y="1126045"/>
                  </a:lnTo>
                  <a:lnTo>
                    <a:pt x="599351" y="1126223"/>
                  </a:lnTo>
                  <a:lnTo>
                    <a:pt x="598297" y="1123924"/>
                  </a:lnTo>
                  <a:lnTo>
                    <a:pt x="596506" y="1123086"/>
                  </a:lnTo>
                  <a:lnTo>
                    <a:pt x="593890" y="1123467"/>
                  </a:lnTo>
                  <a:lnTo>
                    <a:pt x="593458" y="1123226"/>
                  </a:lnTo>
                  <a:lnTo>
                    <a:pt x="592810" y="1121600"/>
                  </a:lnTo>
                  <a:lnTo>
                    <a:pt x="591223" y="1120609"/>
                  </a:lnTo>
                  <a:lnTo>
                    <a:pt x="590664" y="1120673"/>
                  </a:lnTo>
                  <a:lnTo>
                    <a:pt x="589584" y="1120178"/>
                  </a:lnTo>
                  <a:lnTo>
                    <a:pt x="588568" y="1117981"/>
                  </a:lnTo>
                  <a:lnTo>
                    <a:pt x="586740" y="1117053"/>
                  </a:lnTo>
                  <a:lnTo>
                    <a:pt x="584123" y="1117422"/>
                  </a:lnTo>
                  <a:lnTo>
                    <a:pt x="583107" y="1115225"/>
                  </a:lnTo>
                  <a:lnTo>
                    <a:pt x="581279" y="1114298"/>
                  </a:lnTo>
                  <a:lnTo>
                    <a:pt x="579793" y="1114094"/>
                  </a:lnTo>
                  <a:lnTo>
                    <a:pt x="578802" y="1111948"/>
                  </a:lnTo>
                  <a:lnTo>
                    <a:pt x="576973" y="1111008"/>
                  </a:lnTo>
                  <a:lnTo>
                    <a:pt x="574306" y="1111288"/>
                  </a:lnTo>
                  <a:lnTo>
                    <a:pt x="572617" y="1107630"/>
                  </a:lnTo>
                  <a:lnTo>
                    <a:pt x="569950" y="1107909"/>
                  </a:lnTo>
                  <a:lnTo>
                    <a:pt x="568985" y="1105814"/>
                  </a:lnTo>
                  <a:lnTo>
                    <a:pt x="567131" y="1104823"/>
                  </a:lnTo>
                  <a:lnTo>
                    <a:pt x="564451" y="1105065"/>
                  </a:lnTo>
                  <a:lnTo>
                    <a:pt x="562813" y="1101496"/>
                  </a:lnTo>
                  <a:lnTo>
                    <a:pt x="560095" y="1101674"/>
                  </a:lnTo>
                  <a:lnTo>
                    <a:pt x="559371" y="1100112"/>
                  </a:lnTo>
                  <a:lnTo>
                    <a:pt x="557453" y="1098981"/>
                  </a:lnTo>
                  <a:lnTo>
                    <a:pt x="557098" y="1098207"/>
                  </a:lnTo>
                  <a:lnTo>
                    <a:pt x="555853" y="1098207"/>
                  </a:lnTo>
                  <a:lnTo>
                    <a:pt x="555853" y="1098537"/>
                  </a:lnTo>
                  <a:lnTo>
                    <a:pt x="554977" y="1099654"/>
                  </a:lnTo>
                  <a:lnTo>
                    <a:pt x="554748" y="1099172"/>
                  </a:lnTo>
                  <a:lnTo>
                    <a:pt x="555853" y="1098537"/>
                  </a:lnTo>
                  <a:lnTo>
                    <a:pt x="555853" y="1098207"/>
                  </a:lnTo>
                  <a:lnTo>
                    <a:pt x="473951" y="1035989"/>
                  </a:lnTo>
                  <a:lnTo>
                    <a:pt x="427799" y="993419"/>
                  </a:lnTo>
                  <a:lnTo>
                    <a:pt x="395859" y="960462"/>
                  </a:lnTo>
                  <a:lnTo>
                    <a:pt x="365950" y="925855"/>
                  </a:lnTo>
                  <a:lnTo>
                    <a:pt x="338048" y="889508"/>
                  </a:lnTo>
                  <a:lnTo>
                    <a:pt x="297256" y="800874"/>
                  </a:lnTo>
                  <a:lnTo>
                    <a:pt x="295071" y="799160"/>
                  </a:lnTo>
                  <a:lnTo>
                    <a:pt x="293839" y="793457"/>
                  </a:lnTo>
                  <a:lnTo>
                    <a:pt x="291490" y="788327"/>
                  </a:lnTo>
                  <a:lnTo>
                    <a:pt x="289191" y="786384"/>
                  </a:lnTo>
                  <a:lnTo>
                    <a:pt x="286905" y="784453"/>
                  </a:lnTo>
                  <a:lnTo>
                    <a:pt x="284251" y="772604"/>
                  </a:lnTo>
                  <a:lnTo>
                    <a:pt x="280339" y="770178"/>
                  </a:lnTo>
                  <a:lnTo>
                    <a:pt x="278384" y="768972"/>
                  </a:lnTo>
                  <a:lnTo>
                    <a:pt x="260527" y="727125"/>
                  </a:lnTo>
                  <a:lnTo>
                    <a:pt x="252171" y="705929"/>
                  </a:lnTo>
                  <a:lnTo>
                    <a:pt x="242671" y="685279"/>
                  </a:lnTo>
                  <a:lnTo>
                    <a:pt x="224955" y="637654"/>
                  </a:lnTo>
                  <a:lnTo>
                    <a:pt x="209753" y="589445"/>
                  </a:lnTo>
                  <a:lnTo>
                    <a:pt x="198234" y="540092"/>
                  </a:lnTo>
                  <a:lnTo>
                    <a:pt x="188061" y="490651"/>
                  </a:lnTo>
                  <a:lnTo>
                    <a:pt x="180403" y="440588"/>
                  </a:lnTo>
                  <a:lnTo>
                    <a:pt x="180098" y="433857"/>
                  </a:lnTo>
                  <a:lnTo>
                    <a:pt x="178625" y="427596"/>
                  </a:lnTo>
                  <a:lnTo>
                    <a:pt x="178282" y="420789"/>
                  </a:lnTo>
                  <a:lnTo>
                    <a:pt x="176784" y="414502"/>
                  </a:lnTo>
                  <a:lnTo>
                    <a:pt x="175031" y="365099"/>
                  </a:lnTo>
                  <a:lnTo>
                    <a:pt x="174485" y="315315"/>
                  </a:lnTo>
                  <a:lnTo>
                    <a:pt x="173329" y="288493"/>
                  </a:lnTo>
                  <a:lnTo>
                    <a:pt x="173367" y="261239"/>
                  </a:lnTo>
                  <a:lnTo>
                    <a:pt x="174574" y="233464"/>
                  </a:lnTo>
                  <a:lnTo>
                    <a:pt x="174498" y="202933"/>
                  </a:lnTo>
                  <a:lnTo>
                    <a:pt x="173088" y="199859"/>
                  </a:lnTo>
                  <a:lnTo>
                    <a:pt x="172885" y="196405"/>
                  </a:lnTo>
                  <a:lnTo>
                    <a:pt x="175272" y="192468"/>
                  </a:lnTo>
                  <a:lnTo>
                    <a:pt x="174586" y="187921"/>
                  </a:lnTo>
                  <a:lnTo>
                    <a:pt x="172580" y="183578"/>
                  </a:lnTo>
                  <a:lnTo>
                    <a:pt x="173583" y="182702"/>
                  </a:lnTo>
                  <a:lnTo>
                    <a:pt x="174396" y="181444"/>
                  </a:lnTo>
                  <a:lnTo>
                    <a:pt x="172732" y="180848"/>
                  </a:lnTo>
                  <a:lnTo>
                    <a:pt x="176288" y="176428"/>
                  </a:lnTo>
                  <a:lnTo>
                    <a:pt x="175412" y="171513"/>
                  </a:lnTo>
                  <a:lnTo>
                    <a:pt x="173329" y="166966"/>
                  </a:lnTo>
                  <a:lnTo>
                    <a:pt x="176911" y="162598"/>
                  </a:lnTo>
                  <a:lnTo>
                    <a:pt x="176466" y="158597"/>
                  </a:lnTo>
                  <a:lnTo>
                    <a:pt x="174218" y="153708"/>
                  </a:lnTo>
                  <a:lnTo>
                    <a:pt x="176644" y="149872"/>
                  </a:lnTo>
                  <a:lnTo>
                    <a:pt x="179527" y="147015"/>
                  </a:lnTo>
                  <a:lnTo>
                    <a:pt x="186829" y="153771"/>
                  </a:lnTo>
                  <a:lnTo>
                    <a:pt x="190030" y="157683"/>
                  </a:lnTo>
                  <a:lnTo>
                    <a:pt x="193116" y="161353"/>
                  </a:lnTo>
                  <a:lnTo>
                    <a:pt x="217271" y="192582"/>
                  </a:lnTo>
                  <a:lnTo>
                    <a:pt x="244538" y="221462"/>
                  </a:lnTo>
                  <a:lnTo>
                    <a:pt x="272567" y="248970"/>
                  </a:lnTo>
                  <a:lnTo>
                    <a:pt x="303606" y="273888"/>
                  </a:lnTo>
                  <a:lnTo>
                    <a:pt x="308457" y="278345"/>
                  </a:lnTo>
                  <a:lnTo>
                    <a:pt x="314388" y="282130"/>
                  </a:lnTo>
                  <a:lnTo>
                    <a:pt x="320687" y="283667"/>
                  </a:lnTo>
                  <a:lnTo>
                    <a:pt x="332282" y="284556"/>
                  </a:lnTo>
                  <a:lnTo>
                    <a:pt x="343344" y="284289"/>
                  </a:lnTo>
                  <a:lnTo>
                    <a:pt x="354507" y="284238"/>
                  </a:lnTo>
                  <a:lnTo>
                    <a:pt x="366420" y="285826"/>
                  </a:lnTo>
                  <a:lnTo>
                    <a:pt x="369722" y="286905"/>
                  </a:lnTo>
                  <a:lnTo>
                    <a:pt x="374650" y="285470"/>
                  </a:lnTo>
                  <a:lnTo>
                    <a:pt x="378955" y="276618"/>
                  </a:lnTo>
                  <a:lnTo>
                    <a:pt x="371525" y="269570"/>
                  </a:lnTo>
                  <a:lnTo>
                    <a:pt x="363347" y="260908"/>
                  </a:lnTo>
                  <a:lnTo>
                    <a:pt x="333908" y="233400"/>
                  </a:lnTo>
                  <a:lnTo>
                    <a:pt x="306438" y="204076"/>
                  </a:lnTo>
                  <a:lnTo>
                    <a:pt x="282105" y="172466"/>
                  </a:lnTo>
                  <a:lnTo>
                    <a:pt x="259803" y="139192"/>
                  </a:lnTo>
                  <a:lnTo>
                    <a:pt x="257009" y="136156"/>
                  </a:lnTo>
                  <a:lnTo>
                    <a:pt x="256362" y="131711"/>
                  </a:lnTo>
                  <a:lnTo>
                    <a:pt x="254495" y="130683"/>
                  </a:lnTo>
                  <a:lnTo>
                    <a:pt x="252615" y="129654"/>
                  </a:lnTo>
                  <a:lnTo>
                    <a:pt x="251396" y="123939"/>
                  </a:lnTo>
                  <a:lnTo>
                    <a:pt x="248983" y="118719"/>
                  </a:lnTo>
                  <a:lnTo>
                    <a:pt x="246710" y="116801"/>
                  </a:lnTo>
                  <a:lnTo>
                    <a:pt x="244436" y="114896"/>
                  </a:lnTo>
                  <a:lnTo>
                    <a:pt x="243205" y="109194"/>
                  </a:lnTo>
                  <a:lnTo>
                    <a:pt x="240817" y="104013"/>
                  </a:lnTo>
                  <a:lnTo>
                    <a:pt x="238518" y="102057"/>
                  </a:lnTo>
                  <a:lnTo>
                    <a:pt x="236220" y="100088"/>
                  </a:lnTo>
                  <a:lnTo>
                    <a:pt x="220967" y="63906"/>
                  </a:lnTo>
                  <a:lnTo>
                    <a:pt x="206870" y="27203"/>
                  </a:lnTo>
                  <a:lnTo>
                    <a:pt x="199415" y="10985"/>
                  </a:lnTo>
                  <a:lnTo>
                    <a:pt x="195199" y="10934"/>
                  </a:lnTo>
                  <a:lnTo>
                    <a:pt x="188163" y="10833"/>
                  </a:lnTo>
                  <a:lnTo>
                    <a:pt x="186613" y="7467"/>
                  </a:lnTo>
                  <a:lnTo>
                    <a:pt x="184442" y="5803"/>
                  </a:lnTo>
                  <a:lnTo>
                    <a:pt x="181152" y="4711"/>
                  </a:lnTo>
                  <a:lnTo>
                    <a:pt x="173431" y="3124"/>
                  </a:lnTo>
                  <a:lnTo>
                    <a:pt x="167017" y="1346"/>
                  </a:lnTo>
                  <a:lnTo>
                    <a:pt x="159664" y="571"/>
                  </a:lnTo>
                  <a:lnTo>
                    <a:pt x="152577" y="342"/>
                  </a:lnTo>
                  <a:lnTo>
                    <a:pt x="128651" y="0"/>
                  </a:lnTo>
                  <a:lnTo>
                    <a:pt x="113144" y="2743"/>
                  </a:lnTo>
                  <a:lnTo>
                    <a:pt x="101333" y="13538"/>
                  </a:lnTo>
                  <a:lnTo>
                    <a:pt x="98145" y="18770"/>
                  </a:lnTo>
                  <a:lnTo>
                    <a:pt x="86207" y="38404"/>
                  </a:lnTo>
                  <a:lnTo>
                    <a:pt x="80175" y="49580"/>
                  </a:lnTo>
                  <a:lnTo>
                    <a:pt x="71094" y="66332"/>
                  </a:lnTo>
                  <a:lnTo>
                    <a:pt x="62306" y="80645"/>
                  </a:lnTo>
                  <a:lnTo>
                    <a:pt x="54546" y="94157"/>
                  </a:lnTo>
                  <a:lnTo>
                    <a:pt x="31369" y="131902"/>
                  </a:lnTo>
                  <a:lnTo>
                    <a:pt x="14058" y="170230"/>
                  </a:lnTo>
                  <a:lnTo>
                    <a:pt x="2197" y="211289"/>
                  </a:lnTo>
                  <a:lnTo>
                    <a:pt x="0" y="255130"/>
                  </a:lnTo>
                  <a:lnTo>
                    <a:pt x="19240" y="257429"/>
                  </a:lnTo>
                  <a:lnTo>
                    <a:pt x="36614" y="252666"/>
                  </a:lnTo>
                  <a:lnTo>
                    <a:pt x="49796" y="241833"/>
                  </a:lnTo>
                  <a:lnTo>
                    <a:pt x="61061" y="223774"/>
                  </a:lnTo>
                  <a:lnTo>
                    <a:pt x="68491" y="215607"/>
                  </a:lnTo>
                  <a:lnTo>
                    <a:pt x="74307" y="206997"/>
                  </a:lnTo>
                  <a:lnTo>
                    <a:pt x="78625" y="198145"/>
                  </a:lnTo>
                  <a:lnTo>
                    <a:pt x="83845" y="188201"/>
                  </a:lnTo>
                  <a:lnTo>
                    <a:pt x="89979" y="174193"/>
                  </a:lnTo>
                  <a:lnTo>
                    <a:pt x="97510" y="160185"/>
                  </a:lnTo>
                  <a:lnTo>
                    <a:pt x="105397" y="146951"/>
                  </a:lnTo>
                  <a:lnTo>
                    <a:pt x="113753" y="134721"/>
                  </a:lnTo>
                  <a:lnTo>
                    <a:pt x="114185" y="132638"/>
                  </a:lnTo>
                  <a:lnTo>
                    <a:pt x="116065" y="130644"/>
                  </a:lnTo>
                  <a:lnTo>
                    <a:pt x="116725" y="132054"/>
                  </a:lnTo>
                  <a:lnTo>
                    <a:pt x="118681" y="133286"/>
                  </a:lnTo>
                  <a:lnTo>
                    <a:pt x="118630" y="136207"/>
                  </a:lnTo>
                  <a:lnTo>
                    <a:pt x="119621" y="138366"/>
                  </a:lnTo>
                  <a:lnTo>
                    <a:pt x="119024" y="140106"/>
                  </a:lnTo>
                  <a:lnTo>
                    <a:pt x="118414" y="141820"/>
                  </a:lnTo>
                  <a:lnTo>
                    <a:pt x="117817" y="143560"/>
                  </a:lnTo>
                  <a:lnTo>
                    <a:pt x="115493" y="184086"/>
                  </a:lnTo>
                  <a:lnTo>
                    <a:pt x="113182" y="264134"/>
                  </a:lnTo>
                  <a:lnTo>
                    <a:pt x="113499" y="358990"/>
                  </a:lnTo>
                  <a:lnTo>
                    <a:pt x="116154" y="413372"/>
                  </a:lnTo>
                  <a:lnTo>
                    <a:pt x="116535" y="417233"/>
                  </a:lnTo>
                  <a:lnTo>
                    <a:pt x="121412" y="467334"/>
                  </a:lnTo>
                  <a:lnTo>
                    <a:pt x="128181" y="521525"/>
                  </a:lnTo>
                  <a:lnTo>
                    <a:pt x="138823" y="575056"/>
                  </a:lnTo>
                  <a:lnTo>
                    <a:pt x="150863" y="622477"/>
                  </a:lnTo>
                  <a:lnTo>
                    <a:pt x="165112" y="668655"/>
                  </a:lnTo>
                  <a:lnTo>
                    <a:pt x="180441" y="714108"/>
                  </a:lnTo>
                  <a:lnTo>
                    <a:pt x="199148" y="757783"/>
                  </a:lnTo>
                  <a:lnTo>
                    <a:pt x="218909" y="800735"/>
                  </a:lnTo>
                  <a:lnTo>
                    <a:pt x="240893" y="842429"/>
                  </a:lnTo>
                  <a:lnTo>
                    <a:pt x="265087" y="882853"/>
                  </a:lnTo>
                  <a:lnTo>
                    <a:pt x="292646" y="921486"/>
                  </a:lnTo>
                  <a:lnTo>
                    <a:pt x="321271" y="959383"/>
                  </a:lnTo>
                  <a:lnTo>
                    <a:pt x="352094" y="996010"/>
                  </a:lnTo>
                  <a:lnTo>
                    <a:pt x="386295" y="1030820"/>
                  </a:lnTo>
                  <a:lnTo>
                    <a:pt x="422694" y="1064361"/>
                  </a:lnTo>
                  <a:lnTo>
                    <a:pt x="459549" y="1095844"/>
                  </a:lnTo>
                  <a:lnTo>
                    <a:pt x="498081" y="1124902"/>
                  </a:lnTo>
                  <a:lnTo>
                    <a:pt x="538289" y="1151509"/>
                  </a:lnTo>
                  <a:lnTo>
                    <a:pt x="579005" y="1176185"/>
                  </a:lnTo>
                  <a:lnTo>
                    <a:pt x="621360" y="1198359"/>
                  </a:lnTo>
                  <a:lnTo>
                    <a:pt x="665353" y="1218006"/>
                  </a:lnTo>
                  <a:lnTo>
                    <a:pt x="710971" y="1235113"/>
                  </a:lnTo>
                  <a:lnTo>
                    <a:pt x="756450" y="1248879"/>
                  </a:lnTo>
                  <a:lnTo>
                    <a:pt x="803617" y="1257211"/>
                  </a:lnTo>
                  <a:lnTo>
                    <a:pt x="812126" y="1257465"/>
                  </a:lnTo>
                  <a:lnTo>
                    <a:pt x="819848" y="1256030"/>
                  </a:lnTo>
                  <a:lnTo>
                    <a:pt x="826363" y="1251940"/>
                  </a:lnTo>
                  <a:lnTo>
                    <a:pt x="831202" y="1244231"/>
                  </a:lnTo>
                  <a:lnTo>
                    <a:pt x="835342" y="1241082"/>
                  </a:lnTo>
                  <a:lnTo>
                    <a:pt x="830249" y="1236078"/>
                  </a:lnTo>
                  <a:lnTo>
                    <a:pt x="832497" y="1231849"/>
                  </a:lnTo>
                  <a:lnTo>
                    <a:pt x="833843" y="1231760"/>
                  </a:lnTo>
                  <a:lnTo>
                    <a:pt x="834961" y="1231138"/>
                  </a:lnTo>
                  <a:lnTo>
                    <a:pt x="835799" y="1229918"/>
                  </a:lnTo>
                  <a:lnTo>
                    <a:pt x="841070" y="12261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028700" y="4605050"/>
            <a:ext cx="4556125" cy="1076960"/>
          </a:xfrm>
          <a:prstGeom prst="rect">
            <a:avLst/>
          </a:prstGeom>
          <a:solidFill>
            <a:srgbClr val="EFEFEF"/>
          </a:solidFill>
        </p:spPr>
        <p:txBody>
          <a:bodyPr wrap="square" lIns="0" tIns="253365" rIns="0" bIns="0" rtlCol="0" vert="horz">
            <a:spAutoFit/>
          </a:bodyPr>
          <a:lstStyle/>
          <a:p>
            <a:pPr marL="20320">
              <a:lnSpc>
                <a:spcPct val="100000"/>
              </a:lnSpc>
              <a:spcBef>
                <a:spcPts val="1995"/>
              </a:spcBef>
            </a:pPr>
            <a:r>
              <a:rPr dirty="0" sz="2200" spc="100">
                <a:solidFill>
                  <a:srgbClr val="231F20"/>
                </a:solidFill>
                <a:latin typeface="Tahoma"/>
                <a:cs typeface="Tahoma"/>
              </a:rPr>
              <a:t>ATK:</a:t>
            </a:r>
            <a:r>
              <a:rPr dirty="0" sz="2200" spc="32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200" spc="145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dirty="0" sz="2200" spc="32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200" spc="235">
                <a:solidFill>
                  <a:srgbClr val="231F20"/>
                </a:solidFill>
                <a:latin typeface="Tahoma"/>
                <a:cs typeface="Tahoma"/>
              </a:rPr>
              <a:t>kártya</a:t>
            </a:r>
            <a:r>
              <a:rPr dirty="0" sz="2200" spc="32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200" spc="270">
                <a:solidFill>
                  <a:srgbClr val="231F20"/>
                </a:solidFill>
                <a:latin typeface="Tahoma"/>
                <a:cs typeface="Tahoma"/>
              </a:rPr>
              <a:t>támadási</a:t>
            </a:r>
            <a:r>
              <a:rPr dirty="0" sz="2200" spc="32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200" spc="215">
                <a:solidFill>
                  <a:srgbClr val="231F20"/>
                </a:solidFill>
                <a:latin typeface="Tahoma"/>
                <a:cs typeface="Tahoma"/>
              </a:rPr>
              <a:t>ereje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403776" y="2927963"/>
            <a:ext cx="2128520" cy="3625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200" spc="145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dirty="0" sz="2200" spc="30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200" spc="235">
                <a:solidFill>
                  <a:srgbClr val="231F20"/>
                </a:solidFill>
                <a:latin typeface="Tahoma"/>
                <a:cs typeface="Tahoma"/>
              </a:rPr>
              <a:t>kártya</a:t>
            </a:r>
            <a:r>
              <a:rPr dirty="0" sz="2200" spc="30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200" spc="229">
                <a:solidFill>
                  <a:srgbClr val="231F20"/>
                </a:solidFill>
                <a:latin typeface="Tahoma"/>
                <a:cs typeface="Tahoma"/>
              </a:rPr>
              <a:t>neve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251701" y="7572037"/>
            <a:ext cx="4838065" cy="1076960"/>
          </a:xfrm>
          <a:prstGeom prst="rect">
            <a:avLst/>
          </a:prstGeom>
          <a:solidFill>
            <a:srgbClr val="EFEFEF"/>
          </a:solidFill>
        </p:spPr>
        <p:txBody>
          <a:bodyPr wrap="square" lIns="0" tIns="109855" rIns="0" bIns="0" rtlCol="0" vert="horz">
            <a:spAutoFit/>
          </a:bodyPr>
          <a:lstStyle/>
          <a:p>
            <a:pPr marL="93345" marR="899794">
              <a:lnSpc>
                <a:spcPct val="114999"/>
              </a:lnSpc>
              <a:spcBef>
                <a:spcPts val="865"/>
              </a:spcBef>
            </a:pPr>
            <a:r>
              <a:rPr dirty="0" sz="2200" spc="145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dirty="0" sz="2200" spc="32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200" spc="235">
                <a:solidFill>
                  <a:srgbClr val="231F20"/>
                </a:solidFill>
                <a:latin typeface="Tahoma"/>
                <a:cs typeface="Tahoma"/>
              </a:rPr>
              <a:t>kártya</a:t>
            </a:r>
            <a:r>
              <a:rPr dirty="0" sz="2200" spc="32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200" spc="210">
                <a:solidFill>
                  <a:srgbClr val="231F20"/>
                </a:solidFill>
                <a:latin typeface="Tahoma"/>
                <a:cs typeface="Tahoma"/>
              </a:rPr>
              <a:t>típusa,</a:t>
            </a:r>
            <a:r>
              <a:rPr dirty="0" sz="2200" spc="32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200" spc="260">
                <a:solidFill>
                  <a:srgbClr val="231F20"/>
                </a:solidFill>
                <a:latin typeface="Tahoma"/>
                <a:cs typeface="Tahoma"/>
              </a:rPr>
              <a:t>felette</a:t>
            </a:r>
            <a:r>
              <a:rPr dirty="0" sz="2200" spc="33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200" spc="40">
                <a:solidFill>
                  <a:srgbClr val="231F20"/>
                </a:solidFill>
                <a:latin typeface="Tahoma"/>
                <a:cs typeface="Tahoma"/>
              </a:rPr>
              <a:t>a </a:t>
            </a:r>
            <a:r>
              <a:rPr dirty="0" sz="2200" spc="-67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200" spc="200">
                <a:solidFill>
                  <a:srgbClr val="231F20"/>
                </a:solidFill>
                <a:latin typeface="Tahoma"/>
                <a:cs typeface="Tahoma"/>
              </a:rPr>
              <a:t>l</a:t>
            </a:r>
            <a:r>
              <a:rPr dirty="0" sz="2200" spc="31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dirty="0" sz="2200" spc="200">
                <a:solidFill>
                  <a:srgbClr val="231F20"/>
                </a:solidFill>
                <a:latin typeface="Tahoma"/>
                <a:cs typeface="Tahoma"/>
              </a:rPr>
              <a:t>í</a:t>
            </a:r>
            <a:r>
              <a:rPr dirty="0" sz="2200" spc="220">
                <a:solidFill>
                  <a:srgbClr val="231F20"/>
                </a:solidFill>
                <a:latin typeface="Tahoma"/>
                <a:cs typeface="Tahoma"/>
              </a:rPr>
              <a:t>r</a:t>
            </a:r>
            <a:r>
              <a:rPr dirty="0" sz="2200" spc="254">
                <a:solidFill>
                  <a:srgbClr val="231F20"/>
                </a:solidFill>
                <a:latin typeface="Tahoma"/>
                <a:cs typeface="Tahoma"/>
              </a:rPr>
              <a:t>á</a:t>
            </a:r>
            <a:r>
              <a:rPr dirty="0" sz="2200" spc="335">
                <a:solidFill>
                  <a:srgbClr val="231F20"/>
                </a:solidFill>
                <a:latin typeface="Tahoma"/>
                <a:cs typeface="Tahoma"/>
              </a:rPr>
              <a:t>s</a:t>
            </a:r>
            <a:r>
              <a:rPr dirty="0" sz="2200" spc="254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dirty="0" sz="2200" spc="20">
                <a:solidFill>
                  <a:srgbClr val="231F20"/>
                </a:solidFill>
                <a:latin typeface="Tahoma"/>
                <a:cs typeface="Tahoma"/>
              </a:rPr>
              <a:t>/</a:t>
            </a:r>
            <a:r>
              <a:rPr dirty="0" sz="2200" spc="-47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200" spc="229">
                <a:solidFill>
                  <a:srgbClr val="231F20"/>
                </a:solidFill>
                <a:latin typeface="Tahoma"/>
                <a:cs typeface="Tahoma"/>
              </a:rPr>
              <a:t>k</a:t>
            </a:r>
            <a:r>
              <a:rPr dirty="0" sz="2200" spc="310">
                <a:solidFill>
                  <a:srgbClr val="231F20"/>
                </a:solidFill>
                <a:latin typeface="Tahoma"/>
                <a:cs typeface="Tahoma"/>
              </a:rPr>
              <a:t>é</a:t>
            </a:r>
            <a:r>
              <a:rPr dirty="0" sz="2200" spc="385">
                <a:solidFill>
                  <a:srgbClr val="231F20"/>
                </a:solidFill>
                <a:latin typeface="Tahoma"/>
                <a:cs typeface="Tahoma"/>
              </a:rPr>
              <a:t>p</a:t>
            </a:r>
            <a:r>
              <a:rPr dirty="0" sz="2200" spc="31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dirty="0" sz="2200" spc="335">
                <a:solidFill>
                  <a:srgbClr val="231F20"/>
                </a:solidFill>
                <a:latin typeface="Tahoma"/>
                <a:cs typeface="Tahoma"/>
              </a:rPr>
              <a:t>ss</a:t>
            </a:r>
            <a:r>
              <a:rPr dirty="0" sz="2200" spc="310">
                <a:solidFill>
                  <a:srgbClr val="231F20"/>
                </a:solidFill>
                <a:latin typeface="Tahoma"/>
                <a:cs typeface="Tahoma"/>
              </a:rPr>
              <a:t>é</a:t>
            </a:r>
            <a:r>
              <a:rPr dirty="0" sz="2200" spc="215">
                <a:solidFill>
                  <a:srgbClr val="231F20"/>
                </a:solidFill>
                <a:latin typeface="Tahoma"/>
                <a:cs typeface="Tahoma"/>
              </a:rPr>
              <a:t>g</a:t>
            </a:r>
            <a:r>
              <a:rPr dirty="0" sz="2200" spc="31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dirty="0" sz="2200" spc="25">
                <a:solidFill>
                  <a:srgbClr val="231F20"/>
                </a:solidFill>
                <a:latin typeface="Tahoma"/>
                <a:cs typeface="Tahoma"/>
              </a:rPr>
              <a:t>i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071716" y="9743360"/>
            <a:ext cx="4958715" cy="3625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200" spc="285">
                <a:solidFill>
                  <a:srgbClr val="231F20"/>
                </a:solidFill>
                <a:latin typeface="Tahoma"/>
                <a:cs typeface="Tahoma"/>
              </a:rPr>
              <a:t>Részletesebb</a:t>
            </a:r>
            <a:r>
              <a:rPr dirty="0" sz="2200" spc="30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200" spc="220">
                <a:solidFill>
                  <a:srgbClr val="231F20"/>
                </a:solidFill>
                <a:latin typeface="Tahoma"/>
                <a:cs typeface="Tahoma"/>
              </a:rPr>
              <a:t>leírás</a:t>
            </a:r>
            <a:r>
              <a:rPr dirty="0" sz="2200" spc="31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200" spc="4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dirty="0" sz="2200" spc="31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dirty="0" sz="2200" spc="235">
                <a:solidFill>
                  <a:srgbClr val="231F20"/>
                </a:solidFill>
                <a:latin typeface="Tahoma"/>
                <a:cs typeface="Tahoma"/>
              </a:rPr>
              <a:t>weblapon.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" y="0"/>
            <a:ext cx="6298887" cy="407577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90048" y="3156100"/>
            <a:ext cx="7697931" cy="714349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416119" y="4821179"/>
            <a:ext cx="3145790" cy="3435350"/>
          </a:xfrm>
          <a:custGeom>
            <a:avLst/>
            <a:gdLst/>
            <a:ahLst/>
            <a:cxnLst/>
            <a:rect l="l" t="t" r="r" b="b"/>
            <a:pathLst>
              <a:path w="3145790" h="3435350">
                <a:moveTo>
                  <a:pt x="0" y="0"/>
                </a:moveTo>
                <a:lnTo>
                  <a:pt x="3145217" y="0"/>
                </a:lnTo>
                <a:lnTo>
                  <a:pt x="3145217" y="3434885"/>
                </a:lnTo>
                <a:lnTo>
                  <a:pt x="0" y="3434885"/>
                </a:lnTo>
                <a:lnTo>
                  <a:pt x="0" y="0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571795" y="4821179"/>
            <a:ext cx="3145790" cy="3435350"/>
          </a:xfrm>
          <a:custGeom>
            <a:avLst/>
            <a:gdLst/>
            <a:ahLst/>
            <a:cxnLst/>
            <a:rect l="l" t="t" r="r" b="b"/>
            <a:pathLst>
              <a:path w="3145790" h="3435350">
                <a:moveTo>
                  <a:pt x="0" y="3434885"/>
                </a:moveTo>
                <a:lnTo>
                  <a:pt x="0" y="0"/>
                </a:lnTo>
                <a:lnTo>
                  <a:pt x="3145216" y="0"/>
                </a:lnTo>
                <a:lnTo>
                  <a:pt x="3145216" y="3434885"/>
                </a:lnTo>
                <a:lnTo>
                  <a:pt x="0" y="3434885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726663" y="4821179"/>
            <a:ext cx="3145790" cy="3435350"/>
          </a:xfrm>
          <a:custGeom>
            <a:avLst/>
            <a:gdLst/>
            <a:ahLst/>
            <a:cxnLst/>
            <a:rect l="l" t="t" r="r" b="b"/>
            <a:pathLst>
              <a:path w="3145790" h="3435350">
                <a:moveTo>
                  <a:pt x="0" y="3434885"/>
                </a:moveTo>
                <a:lnTo>
                  <a:pt x="0" y="0"/>
                </a:lnTo>
                <a:lnTo>
                  <a:pt x="3145216" y="0"/>
                </a:lnTo>
                <a:lnTo>
                  <a:pt x="3145216" y="3434885"/>
                </a:lnTo>
                <a:lnTo>
                  <a:pt x="0" y="3434885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2808951" y="7680390"/>
            <a:ext cx="1143635" cy="338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50" spc="155">
                <a:solidFill>
                  <a:srgbClr val="FFFAFA"/>
                </a:solidFill>
                <a:latin typeface="Trebuchet MS"/>
                <a:cs typeface="Trebuchet MS"/>
              </a:rPr>
              <a:t>Backend</a:t>
            </a:r>
            <a:endParaRPr sz="205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16119" y="8256063"/>
            <a:ext cx="3143249" cy="3310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71795" y="8256063"/>
            <a:ext cx="3143249" cy="33102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17477" y="3868461"/>
            <a:ext cx="2266949" cy="2266949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11726663" y="3834308"/>
            <a:ext cx="5220970" cy="4752975"/>
            <a:chOff x="11726663" y="3834308"/>
            <a:chExt cx="5220970" cy="475297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26663" y="8256063"/>
              <a:ext cx="3143249" cy="33102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4096" y="8030084"/>
              <a:ext cx="3143249" cy="33102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29492" y="3834308"/>
              <a:ext cx="2143124" cy="2305049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795934" y="3868461"/>
            <a:ext cx="2266949" cy="2266949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9845">
              <a:lnSpc>
                <a:spcPct val="100000"/>
              </a:lnSpc>
              <a:spcBef>
                <a:spcPts val="130"/>
              </a:spcBef>
            </a:pPr>
            <a:r>
              <a:rPr dirty="0" spc="475"/>
              <a:t>C</a:t>
            </a:r>
            <a:r>
              <a:rPr dirty="0" spc="960"/>
              <a:t>S</a:t>
            </a:r>
            <a:r>
              <a:rPr dirty="0" spc="160"/>
              <a:t>A</a:t>
            </a:r>
            <a:r>
              <a:rPr dirty="0" spc="785"/>
              <a:t>P</a:t>
            </a:r>
            <a:r>
              <a:rPr dirty="0" spc="160"/>
              <a:t>A</a:t>
            </a:r>
            <a:r>
              <a:rPr dirty="0" spc="-1555"/>
              <a:t>T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859307" y="6502837"/>
            <a:ext cx="2258695" cy="4432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700" spc="180">
                <a:solidFill>
                  <a:srgbClr val="FFFAFA"/>
                </a:solidFill>
                <a:latin typeface="Trebuchet MS"/>
                <a:cs typeface="Trebuchet MS"/>
              </a:rPr>
              <a:t>Farkas</a:t>
            </a:r>
            <a:r>
              <a:rPr dirty="0" sz="2700" spc="105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dirty="0" sz="2700" spc="210">
                <a:solidFill>
                  <a:srgbClr val="FFFAFA"/>
                </a:solidFill>
                <a:latin typeface="Trebuchet MS"/>
                <a:cs typeface="Trebuchet MS"/>
              </a:rPr>
              <a:t>Dávid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98071" y="7680390"/>
            <a:ext cx="1216660" cy="338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50" spc="130">
                <a:solidFill>
                  <a:srgbClr val="FFFAFA"/>
                </a:solidFill>
                <a:latin typeface="Trebuchet MS"/>
                <a:cs typeface="Trebuchet MS"/>
              </a:rPr>
              <a:t>Frontend</a:t>
            </a:r>
            <a:endParaRPr sz="205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154133" y="6502837"/>
            <a:ext cx="1916430" cy="4432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700" spc="135">
                <a:solidFill>
                  <a:srgbClr val="FFFAFA"/>
                </a:solidFill>
                <a:latin typeface="Trebuchet MS"/>
                <a:cs typeface="Trebuchet MS"/>
              </a:rPr>
              <a:t>Tisza</a:t>
            </a:r>
            <a:r>
              <a:rPr dirty="0" sz="2700" spc="125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dirty="0" sz="2700" spc="140">
                <a:solidFill>
                  <a:srgbClr val="FFFAFA"/>
                </a:solidFill>
                <a:latin typeface="Trebuchet MS"/>
                <a:cs typeface="Trebuchet MS"/>
              </a:rPr>
              <a:t>Tibor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506448" y="7680390"/>
            <a:ext cx="1323975" cy="338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50" spc="250">
                <a:solidFill>
                  <a:srgbClr val="FFFAFA"/>
                </a:solidFill>
                <a:latin typeface="Trebuchet MS"/>
                <a:cs typeface="Trebuchet MS"/>
              </a:rPr>
              <a:t>A</a:t>
            </a:r>
            <a:r>
              <a:rPr dirty="0" sz="2050" spc="245">
                <a:solidFill>
                  <a:srgbClr val="FFFAFA"/>
                </a:solidFill>
                <a:latin typeface="Trebuchet MS"/>
                <a:cs typeface="Trebuchet MS"/>
              </a:rPr>
              <a:t>d</a:t>
            </a:r>
            <a:r>
              <a:rPr dirty="0" sz="2050" spc="130">
                <a:solidFill>
                  <a:srgbClr val="FFFAFA"/>
                </a:solidFill>
                <a:latin typeface="Trebuchet MS"/>
                <a:cs typeface="Trebuchet MS"/>
              </a:rPr>
              <a:t>a</a:t>
            </a:r>
            <a:r>
              <a:rPr dirty="0" sz="2050" spc="80">
                <a:solidFill>
                  <a:srgbClr val="FFFAFA"/>
                </a:solidFill>
                <a:latin typeface="Trebuchet MS"/>
                <a:cs typeface="Trebuchet MS"/>
              </a:rPr>
              <a:t>t</a:t>
            </a:r>
            <a:r>
              <a:rPr dirty="0" sz="2050" spc="245">
                <a:solidFill>
                  <a:srgbClr val="FFFAFA"/>
                </a:solidFill>
                <a:latin typeface="Trebuchet MS"/>
                <a:cs typeface="Trebuchet MS"/>
              </a:rPr>
              <a:t>b</a:t>
            </a:r>
            <a:r>
              <a:rPr dirty="0" sz="2050" spc="130">
                <a:solidFill>
                  <a:srgbClr val="FFFAFA"/>
                </a:solidFill>
                <a:latin typeface="Trebuchet MS"/>
                <a:cs typeface="Trebuchet MS"/>
              </a:rPr>
              <a:t>á</a:t>
            </a:r>
            <a:r>
              <a:rPr dirty="0" sz="2050" spc="55">
                <a:solidFill>
                  <a:srgbClr val="FFFAFA"/>
                </a:solidFill>
                <a:latin typeface="Trebuchet MS"/>
                <a:cs typeface="Trebuchet MS"/>
              </a:rPr>
              <a:t>z</a:t>
            </a:r>
            <a:r>
              <a:rPr dirty="0" sz="2050" spc="5">
                <a:solidFill>
                  <a:srgbClr val="FFFAFA"/>
                </a:solidFill>
                <a:latin typeface="Trebuchet MS"/>
                <a:cs typeface="Trebuchet MS"/>
              </a:rPr>
              <a:t>i</a:t>
            </a:r>
            <a:r>
              <a:rPr dirty="0" sz="2050" spc="195">
                <a:solidFill>
                  <a:srgbClr val="FFFAFA"/>
                </a:solidFill>
                <a:latin typeface="Trebuchet MS"/>
                <a:cs typeface="Trebuchet MS"/>
              </a:rPr>
              <a:t>s</a:t>
            </a:r>
            <a:endParaRPr sz="205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889581" y="6502837"/>
            <a:ext cx="2819400" cy="4432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700" spc="225">
                <a:solidFill>
                  <a:srgbClr val="FFFAFA"/>
                </a:solidFill>
                <a:latin typeface="Trebuchet MS"/>
                <a:cs typeface="Trebuchet MS"/>
              </a:rPr>
              <a:t>Semencki</a:t>
            </a:r>
            <a:r>
              <a:rPr dirty="0" sz="2700" spc="125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dirty="0" sz="2700" spc="210">
                <a:solidFill>
                  <a:srgbClr val="FFFAFA"/>
                </a:solidFill>
                <a:latin typeface="Trebuchet MS"/>
                <a:cs typeface="Trebuchet MS"/>
              </a:rPr>
              <a:t>Dávid</a:t>
            </a:r>
            <a:endParaRPr sz="2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al bana</dc:creator>
  <cp:keywords>DAGDmoQjqcs,BAGDmrkpYYo</cp:keywords>
  <dc:title>Grey minimalist business project presentation </dc:title>
  <dcterms:created xsi:type="dcterms:W3CDTF">2024-04-28T22:02:10Z</dcterms:created>
  <dcterms:modified xsi:type="dcterms:W3CDTF">2024-04-28T22:02:10Z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2024-04-28T00:00:00Z</vt:filetime>
  </property>
  <property fmtid="{D5CDD505-2E9C-101B-9397-08002B2CF9AE}" pid="3" name="Creator">
    <vt:lpwstr>Canva</vt:lpwstr>
  </property>
  <property fmtid="{D5CDD505-2E9C-101B-9397-08002B2CF9AE}" pid="4" name="LastSaved">
    <vt:filetime>2024-04-28T00:00:00Z</vt:filetime>
  </property>
</Properties>
</file>